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10287000" cx="18288000"/>
  <p:notesSz cx="6858000" cy="9144000"/>
  <p:embeddedFontLst>
    <p:embeddedFont>
      <p:font typeface="Poppins"/>
      <p:bold r:id="rId28"/>
      <p:boldItalic r:id="rId29"/>
    </p:embeddedFont>
    <p:embeddedFont>
      <p:font typeface="Poppins Light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4" roundtripDataSignature="AMtx7mjoS6kPOo/clzYTY6bnntsoV7Jx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9639255-CDB6-4B6B-B7FD-8C9B65789C9F}">
  <a:tblStyle styleId="{B9639255-CDB6-4B6B-B7FD-8C9B65789C9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Poppins-bold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Poppins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oppinsLight-bold.fntdata"/><Relationship Id="rId30" Type="http://schemas.openxmlformats.org/officeDocument/2006/relationships/font" Target="fonts/PoppinsLight-regular.fntdata"/><Relationship Id="rId11" Type="http://schemas.openxmlformats.org/officeDocument/2006/relationships/slide" Target="slides/slide5.xml"/><Relationship Id="rId33" Type="http://schemas.openxmlformats.org/officeDocument/2006/relationships/font" Target="fonts/PoppinsLight-boldItalic.fntdata"/><Relationship Id="rId10" Type="http://schemas.openxmlformats.org/officeDocument/2006/relationships/slide" Target="slides/slide4.xml"/><Relationship Id="rId32" Type="http://schemas.openxmlformats.org/officeDocument/2006/relationships/font" Target="fonts/PoppinsLight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customschemas.google.com/relationships/presentationmetadata" Target="meta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2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3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3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31.jpg"/><Relationship Id="rId5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30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BBE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-63503" y="-63503"/>
            <a:ext cx="18414997" cy="10413997"/>
          </a:xfrm>
          <a:custGeom>
            <a:rect b="b" l="l" r="r" t="t"/>
            <a:pathLst>
              <a:path extrusionOk="0" h="10413997" w="18414997">
                <a:moveTo>
                  <a:pt x="0" y="0"/>
                </a:moveTo>
                <a:lnTo>
                  <a:pt x="18414997" y="0"/>
                </a:lnTo>
                <a:lnTo>
                  <a:pt x="18414997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" name="Google Shape;85;p1"/>
          <p:cNvSpPr txBox="1"/>
          <p:nvPr/>
        </p:nvSpPr>
        <p:spPr>
          <a:xfrm>
            <a:off x="8379790" y="5266830"/>
            <a:ext cx="9109529" cy="11875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740" u="none" cap="none" strike="noStrike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GeoRemind</a:t>
            </a:r>
            <a:endParaRPr/>
          </a:p>
        </p:txBody>
      </p:sp>
      <p:sp>
        <p:nvSpPr>
          <p:cNvPr id="86" name="Google Shape;86;p1"/>
          <p:cNvSpPr txBox="1"/>
          <p:nvPr/>
        </p:nvSpPr>
        <p:spPr>
          <a:xfrm>
            <a:off x="8692679" y="6170423"/>
            <a:ext cx="386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5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295BBE"/>
                </a:solidFill>
                <a:latin typeface="Poppins Light"/>
                <a:ea typeface="Poppins Light"/>
                <a:cs typeface="Poppins Light"/>
                <a:sym typeface="Poppins Light"/>
              </a:rPr>
              <a:t>Xabier Hernaez</a:t>
            </a:r>
            <a:endParaRPr/>
          </a:p>
        </p:txBody>
      </p:sp>
      <p:sp>
        <p:nvSpPr>
          <p:cNvPr id="87" name="Google Shape;87;p1"/>
          <p:cNvSpPr txBox="1"/>
          <p:nvPr/>
        </p:nvSpPr>
        <p:spPr>
          <a:xfrm>
            <a:off x="9364523" y="2985145"/>
            <a:ext cx="2519401" cy="5406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25" u="none" cap="none" strike="noStrike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Wardiere.inc</a:t>
            </a:r>
            <a:endParaRPr/>
          </a:p>
        </p:txBody>
      </p:sp>
      <p:sp>
        <p:nvSpPr>
          <p:cNvPr id="88" name="Google Shape;88;p1"/>
          <p:cNvSpPr txBox="1"/>
          <p:nvPr/>
        </p:nvSpPr>
        <p:spPr>
          <a:xfrm>
            <a:off x="12162539" y="630984"/>
            <a:ext cx="691658" cy="341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0" u="none" cap="none" strike="noStrike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  <a:endParaRPr/>
          </a:p>
        </p:txBody>
      </p:sp>
      <p:sp>
        <p:nvSpPr>
          <p:cNvPr id="89" name="Google Shape;89;p1"/>
          <p:cNvSpPr txBox="1"/>
          <p:nvPr/>
        </p:nvSpPr>
        <p:spPr>
          <a:xfrm>
            <a:off x="14172467" y="630984"/>
            <a:ext cx="1033986" cy="341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0" u="none" cap="none" strike="noStrike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About Us</a:t>
            </a:r>
            <a:endParaRPr/>
          </a:p>
        </p:txBody>
      </p:sp>
      <p:sp>
        <p:nvSpPr>
          <p:cNvPr id="90" name="Google Shape;90;p1"/>
          <p:cNvSpPr txBox="1"/>
          <p:nvPr/>
        </p:nvSpPr>
        <p:spPr>
          <a:xfrm>
            <a:off x="16273472" y="630984"/>
            <a:ext cx="942365" cy="341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0" u="none" cap="none" strike="noStrike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BBE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0"/>
          <p:cNvSpPr/>
          <p:nvPr/>
        </p:nvSpPr>
        <p:spPr>
          <a:xfrm>
            <a:off x="387947" y="2409866"/>
            <a:ext cx="5093513" cy="6219901"/>
          </a:xfrm>
          <a:custGeom>
            <a:rect b="b" l="l" r="r" t="t"/>
            <a:pathLst>
              <a:path extrusionOk="0" h="6219901" w="5093513">
                <a:moveTo>
                  <a:pt x="0" y="0"/>
                </a:moveTo>
                <a:lnTo>
                  <a:pt x="5093513" y="0"/>
                </a:lnTo>
                <a:lnTo>
                  <a:pt x="5093513" y="6219901"/>
                </a:lnTo>
                <a:lnTo>
                  <a:pt x="0" y="62199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202" l="0" r="0" t="0"/>
            </a:stretch>
          </a:blipFill>
          <a:ln>
            <a:noFill/>
          </a:ln>
        </p:spPr>
      </p:sp>
      <p:sp>
        <p:nvSpPr>
          <p:cNvPr id="279" name="Google Shape;279;p10"/>
          <p:cNvSpPr/>
          <p:nvPr/>
        </p:nvSpPr>
        <p:spPr>
          <a:xfrm>
            <a:off x="5969525" y="2409866"/>
            <a:ext cx="5570471" cy="6219901"/>
          </a:xfrm>
          <a:custGeom>
            <a:rect b="b" l="l" r="r" t="t"/>
            <a:pathLst>
              <a:path extrusionOk="0" h="6219901" w="5570471">
                <a:moveTo>
                  <a:pt x="0" y="0"/>
                </a:moveTo>
                <a:lnTo>
                  <a:pt x="5570471" y="0"/>
                </a:lnTo>
                <a:lnTo>
                  <a:pt x="5570471" y="6219901"/>
                </a:lnTo>
                <a:lnTo>
                  <a:pt x="0" y="62199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114" l="-542" r="-542" t="0"/>
            </a:stretch>
          </a:blipFill>
          <a:ln>
            <a:noFill/>
          </a:ln>
        </p:spPr>
      </p:sp>
      <p:sp>
        <p:nvSpPr>
          <p:cNvPr id="280" name="Google Shape;280;p10"/>
          <p:cNvSpPr/>
          <p:nvPr/>
        </p:nvSpPr>
        <p:spPr>
          <a:xfrm>
            <a:off x="12025771" y="2409866"/>
            <a:ext cx="5765205" cy="6219901"/>
          </a:xfrm>
          <a:custGeom>
            <a:rect b="b" l="l" r="r" t="t"/>
            <a:pathLst>
              <a:path extrusionOk="0" h="6219901" w="5765205">
                <a:moveTo>
                  <a:pt x="0" y="0"/>
                </a:moveTo>
                <a:lnTo>
                  <a:pt x="5765205" y="0"/>
                </a:lnTo>
                <a:lnTo>
                  <a:pt x="5765205" y="6219901"/>
                </a:lnTo>
                <a:lnTo>
                  <a:pt x="0" y="62199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1" name="Google Shape;281;p10"/>
          <p:cNvSpPr txBox="1"/>
          <p:nvPr/>
        </p:nvSpPr>
        <p:spPr>
          <a:xfrm>
            <a:off x="5328477" y="481050"/>
            <a:ext cx="9310200" cy="11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496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Login y Registro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BBE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1"/>
          <p:cNvSpPr/>
          <p:nvPr/>
        </p:nvSpPr>
        <p:spPr>
          <a:xfrm>
            <a:off x="2526857" y="2270449"/>
            <a:ext cx="13234287" cy="7163058"/>
          </a:xfrm>
          <a:custGeom>
            <a:rect b="b" l="l" r="r" t="t"/>
            <a:pathLst>
              <a:path extrusionOk="0" h="7163058" w="13234287">
                <a:moveTo>
                  <a:pt x="0" y="0"/>
                </a:moveTo>
                <a:lnTo>
                  <a:pt x="13234286" y="0"/>
                </a:lnTo>
                <a:lnTo>
                  <a:pt x="13234286" y="7163058"/>
                </a:lnTo>
                <a:lnTo>
                  <a:pt x="0" y="71630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7" name="Google Shape;287;p11"/>
          <p:cNvSpPr txBox="1"/>
          <p:nvPr/>
        </p:nvSpPr>
        <p:spPr>
          <a:xfrm>
            <a:off x="3892001" y="481050"/>
            <a:ext cx="11495100" cy="11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496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Lista de Recordatorios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BBE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2"/>
          <p:cNvSpPr/>
          <p:nvPr/>
        </p:nvSpPr>
        <p:spPr>
          <a:xfrm>
            <a:off x="2664768" y="2260729"/>
            <a:ext cx="12958464" cy="6997571"/>
          </a:xfrm>
          <a:custGeom>
            <a:rect b="b" l="l" r="r" t="t"/>
            <a:pathLst>
              <a:path extrusionOk="0" h="6997571" w="12958464">
                <a:moveTo>
                  <a:pt x="0" y="0"/>
                </a:moveTo>
                <a:lnTo>
                  <a:pt x="12958464" y="0"/>
                </a:lnTo>
                <a:lnTo>
                  <a:pt x="12958464" y="6997571"/>
                </a:lnTo>
                <a:lnTo>
                  <a:pt x="0" y="69975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3" name="Google Shape;293;p12"/>
          <p:cNvSpPr txBox="1"/>
          <p:nvPr/>
        </p:nvSpPr>
        <p:spPr>
          <a:xfrm>
            <a:off x="351750" y="593250"/>
            <a:ext cx="17936400" cy="9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896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Dashboard para crear recordatorios por fecha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BBE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3"/>
          <p:cNvSpPr/>
          <p:nvPr/>
        </p:nvSpPr>
        <p:spPr>
          <a:xfrm>
            <a:off x="2101663" y="1955350"/>
            <a:ext cx="14084673" cy="7623329"/>
          </a:xfrm>
          <a:custGeom>
            <a:rect b="b" l="l" r="r" t="t"/>
            <a:pathLst>
              <a:path extrusionOk="0" h="7623329" w="14084673">
                <a:moveTo>
                  <a:pt x="0" y="0"/>
                </a:moveTo>
                <a:lnTo>
                  <a:pt x="14084674" y="0"/>
                </a:lnTo>
                <a:lnTo>
                  <a:pt x="14084674" y="7623330"/>
                </a:lnTo>
                <a:lnTo>
                  <a:pt x="0" y="76233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9" name="Google Shape;299;p13"/>
          <p:cNvSpPr txBox="1"/>
          <p:nvPr/>
        </p:nvSpPr>
        <p:spPr>
          <a:xfrm>
            <a:off x="351750" y="583725"/>
            <a:ext cx="179361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396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Dashboard para crear recordatorios por ubicación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BBE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"/>
          <p:cNvSpPr/>
          <p:nvPr/>
        </p:nvSpPr>
        <p:spPr>
          <a:xfrm>
            <a:off x="2580308" y="2136695"/>
            <a:ext cx="13127383" cy="7121605"/>
          </a:xfrm>
          <a:custGeom>
            <a:rect b="b" l="l" r="r" t="t"/>
            <a:pathLst>
              <a:path extrusionOk="0" h="7121605" w="13127383">
                <a:moveTo>
                  <a:pt x="0" y="0"/>
                </a:moveTo>
                <a:lnTo>
                  <a:pt x="13127384" y="0"/>
                </a:lnTo>
                <a:lnTo>
                  <a:pt x="13127384" y="7121605"/>
                </a:lnTo>
                <a:lnTo>
                  <a:pt x="0" y="71216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5" name="Google Shape;305;p14"/>
          <p:cNvSpPr txBox="1"/>
          <p:nvPr/>
        </p:nvSpPr>
        <p:spPr>
          <a:xfrm>
            <a:off x="7070775" y="620875"/>
            <a:ext cx="49743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396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Calendario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BBE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5"/>
          <p:cNvSpPr/>
          <p:nvPr/>
        </p:nvSpPr>
        <p:spPr>
          <a:xfrm>
            <a:off x="10078948" y="2693987"/>
            <a:ext cx="6619232" cy="5704186"/>
          </a:xfrm>
          <a:custGeom>
            <a:rect b="b" l="l" r="r" t="t"/>
            <a:pathLst>
              <a:path extrusionOk="0" h="5704186" w="6619232">
                <a:moveTo>
                  <a:pt x="0" y="0"/>
                </a:moveTo>
                <a:lnTo>
                  <a:pt x="6619232" y="0"/>
                </a:lnTo>
                <a:lnTo>
                  <a:pt x="6619232" y="5704186"/>
                </a:lnTo>
                <a:lnTo>
                  <a:pt x="0" y="57041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1" name="Google Shape;311;p15"/>
          <p:cNvSpPr/>
          <p:nvPr/>
        </p:nvSpPr>
        <p:spPr>
          <a:xfrm>
            <a:off x="2065522" y="2527170"/>
            <a:ext cx="5394495" cy="5722855"/>
          </a:xfrm>
          <a:custGeom>
            <a:rect b="b" l="l" r="r" t="t"/>
            <a:pathLst>
              <a:path extrusionOk="0" h="5722855" w="5394495">
                <a:moveTo>
                  <a:pt x="0" y="0"/>
                </a:moveTo>
                <a:lnTo>
                  <a:pt x="5394495" y="0"/>
                </a:lnTo>
                <a:lnTo>
                  <a:pt x="5394495" y="5722855"/>
                </a:lnTo>
                <a:lnTo>
                  <a:pt x="0" y="57228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2" name="Google Shape;312;p15"/>
          <p:cNvSpPr txBox="1"/>
          <p:nvPr/>
        </p:nvSpPr>
        <p:spPr>
          <a:xfrm>
            <a:off x="6746398" y="620875"/>
            <a:ext cx="54900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396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Herramientas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BBE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6"/>
          <p:cNvSpPr/>
          <p:nvPr/>
        </p:nvSpPr>
        <p:spPr>
          <a:xfrm>
            <a:off x="116040" y="2363630"/>
            <a:ext cx="9027960" cy="5559740"/>
          </a:xfrm>
          <a:custGeom>
            <a:rect b="b" l="l" r="r" t="t"/>
            <a:pathLst>
              <a:path extrusionOk="0" h="5559740" w="9027960">
                <a:moveTo>
                  <a:pt x="0" y="0"/>
                </a:moveTo>
                <a:lnTo>
                  <a:pt x="9027960" y="0"/>
                </a:lnTo>
                <a:lnTo>
                  <a:pt x="9027960" y="5559740"/>
                </a:lnTo>
                <a:lnTo>
                  <a:pt x="0" y="55597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8" name="Google Shape;318;p16"/>
          <p:cNvSpPr/>
          <p:nvPr/>
        </p:nvSpPr>
        <p:spPr>
          <a:xfrm>
            <a:off x="9362792" y="2363630"/>
            <a:ext cx="8776926" cy="5577005"/>
          </a:xfrm>
          <a:custGeom>
            <a:rect b="b" l="l" r="r" t="t"/>
            <a:pathLst>
              <a:path extrusionOk="0" h="5577005" w="8776926">
                <a:moveTo>
                  <a:pt x="0" y="0"/>
                </a:moveTo>
                <a:lnTo>
                  <a:pt x="8776926" y="0"/>
                </a:lnTo>
                <a:lnTo>
                  <a:pt x="8776926" y="5577005"/>
                </a:lnTo>
                <a:lnTo>
                  <a:pt x="0" y="55770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9" name="Google Shape;319;p16"/>
          <p:cNvSpPr txBox="1"/>
          <p:nvPr/>
        </p:nvSpPr>
        <p:spPr>
          <a:xfrm>
            <a:off x="5810383" y="620867"/>
            <a:ext cx="6667235" cy="815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396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Sistema de amigos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BBE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7"/>
          <p:cNvSpPr/>
          <p:nvPr/>
        </p:nvSpPr>
        <p:spPr>
          <a:xfrm>
            <a:off x="1736370" y="1980166"/>
            <a:ext cx="5510584" cy="6326668"/>
          </a:xfrm>
          <a:custGeom>
            <a:rect b="b" l="l" r="r" t="t"/>
            <a:pathLst>
              <a:path extrusionOk="0" h="6326668" w="5510584">
                <a:moveTo>
                  <a:pt x="0" y="0"/>
                </a:moveTo>
                <a:lnTo>
                  <a:pt x="5510584" y="0"/>
                </a:lnTo>
                <a:lnTo>
                  <a:pt x="5510584" y="6326668"/>
                </a:lnTo>
                <a:lnTo>
                  <a:pt x="0" y="63266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5" name="Google Shape;325;p17"/>
          <p:cNvSpPr/>
          <p:nvPr/>
        </p:nvSpPr>
        <p:spPr>
          <a:xfrm>
            <a:off x="9361908" y="2211959"/>
            <a:ext cx="7163621" cy="5863082"/>
          </a:xfrm>
          <a:custGeom>
            <a:rect b="b" l="l" r="r" t="t"/>
            <a:pathLst>
              <a:path extrusionOk="0" h="5863082" w="7163621">
                <a:moveTo>
                  <a:pt x="0" y="0"/>
                </a:moveTo>
                <a:lnTo>
                  <a:pt x="7163621" y="0"/>
                </a:lnTo>
                <a:lnTo>
                  <a:pt x="7163621" y="5863082"/>
                </a:lnTo>
                <a:lnTo>
                  <a:pt x="0" y="58630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6" name="Google Shape;326;p17"/>
          <p:cNvSpPr txBox="1"/>
          <p:nvPr/>
        </p:nvSpPr>
        <p:spPr>
          <a:xfrm>
            <a:off x="5810374" y="620875"/>
            <a:ext cx="75402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396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Sistema de amigos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BBE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8"/>
          <p:cNvSpPr/>
          <p:nvPr/>
        </p:nvSpPr>
        <p:spPr>
          <a:xfrm>
            <a:off x="2548710" y="1655234"/>
            <a:ext cx="5445696" cy="7603066"/>
          </a:xfrm>
          <a:custGeom>
            <a:rect b="b" l="l" r="r" t="t"/>
            <a:pathLst>
              <a:path extrusionOk="0" h="7603066" w="5445696">
                <a:moveTo>
                  <a:pt x="0" y="0"/>
                </a:moveTo>
                <a:lnTo>
                  <a:pt x="5445696" y="0"/>
                </a:lnTo>
                <a:lnTo>
                  <a:pt x="5445696" y="7603066"/>
                </a:lnTo>
                <a:lnTo>
                  <a:pt x="0" y="7603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2" name="Google Shape;332;p18"/>
          <p:cNvSpPr/>
          <p:nvPr/>
        </p:nvSpPr>
        <p:spPr>
          <a:xfrm>
            <a:off x="9740514" y="1655234"/>
            <a:ext cx="5474208" cy="7603066"/>
          </a:xfrm>
          <a:custGeom>
            <a:rect b="b" l="l" r="r" t="t"/>
            <a:pathLst>
              <a:path extrusionOk="0" h="7603066" w="5474208">
                <a:moveTo>
                  <a:pt x="0" y="0"/>
                </a:moveTo>
                <a:lnTo>
                  <a:pt x="5474207" y="0"/>
                </a:lnTo>
                <a:lnTo>
                  <a:pt x="5474207" y="7603066"/>
                </a:lnTo>
                <a:lnTo>
                  <a:pt x="0" y="7603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3" name="Google Shape;333;p18"/>
          <p:cNvSpPr txBox="1"/>
          <p:nvPr/>
        </p:nvSpPr>
        <p:spPr>
          <a:xfrm>
            <a:off x="5810383" y="620867"/>
            <a:ext cx="6667235" cy="815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396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Configuración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BBE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9"/>
          <p:cNvSpPr/>
          <p:nvPr/>
        </p:nvSpPr>
        <p:spPr>
          <a:xfrm>
            <a:off x="236690" y="2031664"/>
            <a:ext cx="5247746" cy="6223673"/>
          </a:xfrm>
          <a:custGeom>
            <a:rect b="b" l="l" r="r" t="t"/>
            <a:pathLst>
              <a:path extrusionOk="0" h="6223673" w="5247746">
                <a:moveTo>
                  <a:pt x="0" y="0"/>
                </a:moveTo>
                <a:lnTo>
                  <a:pt x="5247746" y="0"/>
                </a:lnTo>
                <a:lnTo>
                  <a:pt x="5247746" y="6223672"/>
                </a:lnTo>
                <a:lnTo>
                  <a:pt x="0" y="62236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9" name="Google Shape;339;p19"/>
          <p:cNvSpPr/>
          <p:nvPr/>
        </p:nvSpPr>
        <p:spPr>
          <a:xfrm>
            <a:off x="5810383" y="2031664"/>
            <a:ext cx="7245294" cy="6223673"/>
          </a:xfrm>
          <a:custGeom>
            <a:rect b="b" l="l" r="r" t="t"/>
            <a:pathLst>
              <a:path extrusionOk="0" h="6223673" w="7245294">
                <a:moveTo>
                  <a:pt x="0" y="0"/>
                </a:moveTo>
                <a:lnTo>
                  <a:pt x="7245294" y="0"/>
                </a:lnTo>
                <a:lnTo>
                  <a:pt x="7245294" y="6223672"/>
                </a:lnTo>
                <a:lnTo>
                  <a:pt x="0" y="62236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0" name="Google Shape;340;p19"/>
          <p:cNvSpPr/>
          <p:nvPr/>
        </p:nvSpPr>
        <p:spPr>
          <a:xfrm>
            <a:off x="13379527" y="2031664"/>
            <a:ext cx="4473709" cy="6223673"/>
          </a:xfrm>
          <a:custGeom>
            <a:rect b="b" l="l" r="r" t="t"/>
            <a:pathLst>
              <a:path extrusionOk="0" h="6223673" w="4473709">
                <a:moveTo>
                  <a:pt x="0" y="0"/>
                </a:moveTo>
                <a:lnTo>
                  <a:pt x="4473709" y="0"/>
                </a:lnTo>
                <a:lnTo>
                  <a:pt x="4473709" y="6223672"/>
                </a:lnTo>
                <a:lnTo>
                  <a:pt x="0" y="62236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2139" l="0" r="0" t="0"/>
            </a:stretch>
          </a:blipFill>
          <a:ln>
            <a:noFill/>
          </a:ln>
        </p:spPr>
      </p:sp>
      <p:sp>
        <p:nvSpPr>
          <p:cNvPr id="341" name="Google Shape;341;p19"/>
          <p:cNvSpPr txBox="1"/>
          <p:nvPr/>
        </p:nvSpPr>
        <p:spPr>
          <a:xfrm>
            <a:off x="5810374" y="620875"/>
            <a:ext cx="82536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396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Recordatorios por voz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BBE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>
            <a:off x="-63503" y="-63503"/>
            <a:ext cx="12165721" cy="10413997"/>
          </a:xfrm>
          <a:custGeom>
            <a:rect b="b" l="l" r="r" t="t"/>
            <a:pathLst>
              <a:path extrusionOk="0" h="10413997" w="12165721">
                <a:moveTo>
                  <a:pt x="0" y="0"/>
                </a:moveTo>
                <a:lnTo>
                  <a:pt x="12165720" y="0"/>
                </a:lnTo>
                <a:lnTo>
                  <a:pt x="12165720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6" name="Google Shape;96;p2"/>
          <p:cNvSpPr/>
          <p:nvPr/>
        </p:nvSpPr>
        <p:spPr>
          <a:xfrm>
            <a:off x="17519323" y="497672"/>
            <a:ext cx="536572" cy="536572"/>
          </a:xfrm>
          <a:custGeom>
            <a:rect b="b" l="l" r="r" t="t"/>
            <a:pathLst>
              <a:path extrusionOk="0" h="536572" w="536572">
                <a:moveTo>
                  <a:pt x="0" y="0"/>
                </a:moveTo>
                <a:lnTo>
                  <a:pt x="536572" y="0"/>
                </a:lnTo>
                <a:lnTo>
                  <a:pt x="536572" y="536572"/>
                </a:lnTo>
                <a:lnTo>
                  <a:pt x="0" y="5365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7" name="Google Shape;97;p2"/>
          <p:cNvSpPr/>
          <p:nvPr/>
        </p:nvSpPr>
        <p:spPr>
          <a:xfrm>
            <a:off x="10810789" y="2483072"/>
            <a:ext cx="5781675" cy="5781675"/>
          </a:xfrm>
          <a:custGeom>
            <a:rect b="b" l="l" r="r" t="t"/>
            <a:pathLst>
              <a:path extrusionOk="0" h="5781675" w="5781675">
                <a:moveTo>
                  <a:pt x="0" y="0"/>
                </a:moveTo>
                <a:lnTo>
                  <a:pt x="5781675" y="0"/>
                </a:lnTo>
                <a:lnTo>
                  <a:pt x="5781675" y="5781675"/>
                </a:lnTo>
                <a:lnTo>
                  <a:pt x="0" y="57816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8" name="Google Shape;98;p2"/>
          <p:cNvSpPr/>
          <p:nvPr/>
        </p:nvSpPr>
        <p:spPr>
          <a:xfrm>
            <a:off x="1028700" y="783603"/>
            <a:ext cx="328047" cy="273815"/>
          </a:xfrm>
          <a:custGeom>
            <a:rect b="b" l="l" r="r" t="t"/>
            <a:pathLst>
              <a:path extrusionOk="0" h="273812" w="328041">
                <a:moveTo>
                  <a:pt x="0" y="273812"/>
                </a:moveTo>
                <a:lnTo>
                  <a:pt x="328041" y="273812"/>
                </a:lnTo>
                <a:lnTo>
                  <a:pt x="32804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</p:sp>
      <p:sp>
        <p:nvSpPr>
          <p:cNvPr id="99" name="Google Shape;99;p2"/>
          <p:cNvSpPr/>
          <p:nvPr/>
        </p:nvSpPr>
        <p:spPr>
          <a:xfrm>
            <a:off x="17582817" y="561175"/>
            <a:ext cx="413010" cy="413010"/>
          </a:xfrm>
          <a:custGeom>
            <a:rect b="b" l="l" r="r" t="t"/>
            <a:pathLst>
              <a:path extrusionOk="0" h="413004" w="413004">
                <a:moveTo>
                  <a:pt x="0" y="413004"/>
                </a:moveTo>
                <a:lnTo>
                  <a:pt x="413004" y="413004"/>
                </a:lnTo>
                <a:lnTo>
                  <a:pt x="41300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</p:sp>
      <p:sp>
        <p:nvSpPr>
          <p:cNvPr id="100" name="Google Shape;100;p2"/>
          <p:cNvSpPr txBox="1"/>
          <p:nvPr/>
        </p:nvSpPr>
        <p:spPr>
          <a:xfrm>
            <a:off x="1936433" y="2752163"/>
            <a:ext cx="6844652" cy="24811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4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695" u="none" cap="none" strike="noStrike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Objetivo principal</a:t>
            </a:r>
            <a:endParaRPr/>
          </a:p>
        </p:txBody>
      </p:sp>
      <p:sp>
        <p:nvSpPr>
          <p:cNvPr id="101" name="Google Shape;101;p2"/>
          <p:cNvSpPr txBox="1"/>
          <p:nvPr/>
        </p:nvSpPr>
        <p:spPr>
          <a:xfrm>
            <a:off x="4011930" y="5130660"/>
            <a:ext cx="72428" cy="618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94" u="none" cap="none" strike="noStrike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/>
          </a:p>
        </p:txBody>
      </p:sp>
      <p:sp>
        <p:nvSpPr>
          <p:cNvPr id="102" name="Google Shape;102;p2"/>
          <p:cNvSpPr txBox="1"/>
          <p:nvPr/>
        </p:nvSpPr>
        <p:spPr>
          <a:xfrm>
            <a:off x="12162539" y="630984"/>
            <a:ext cx="691658" cy="341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  <a:endParaRPr/>
          </a:p>
        </p:txBody>
      </p:sp>
      <p:sp>
        <p:nvSpPr>
          <p:cNvPr id="103" name="Google Shape;103;p2"/>
          <p:cNvSpPr txBox="1"/>
          <p:nvPr/>
        </p:nvSpPr>
        <p:spPr>
          <a:xfrm>
            <a:off x="14172467" y="630984"/>
            <a:ext cx="1033986" cy="341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 Us</a:t>
            </a:r>
            <a:endParaRPr/>
          </a:p>
        </p:txBody>
      </p:sp>
      <p:sp>
        <p:nvSpPr>
          <p:cNvPr id="104" name="Google Shape;104;p2"/>
          <p:cNvSpPr txBox="1"/>
          <p:nvPr/>
        </p:nvSpPr>
        <p:spPr>
          <a:xfrm>
            <a:off x="16273472" y="630984"/>
            <a:ext cx="942365" cy="341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  <a:endParaRPr/>
          </a:p>
        </p:txBody>
      </p:sp>
      <p:sp>
        <p:nvSpPr>
          <p:cNvPr id="105" name="Google Shape;105;p2"/>
          <p:cNvSpPr txBox="1"/>
          <p:nvPr/>
        </p:nvSpPr>
        <p:spPr>
          <a:xfrm>
            <a:off x="1448124" y="803996"/>
            <a:ext cx="1561986" cy="335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1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12" u="none" cap="none" strike="noStrike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Wardiere.inc</a:t>
            </a:r>
            <a:endParaRPr/>
          </a:p>
        </p:txBody>
      </p:sp>
      <p:sp>
        <p:nvSpPr>
          <p:cNvPr id="106" name="Google Shape;106;p2"/>
          <p:cNvSpPr txBox="1"/>
          <p:nvPr/>
        </p:nvSpPr>
        <p:spPr>
          <a:xfrm>
            <a:off x="1754975" y="5745214"/>
            <a:ext cx="7207568" cy="14146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73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94" u="none" cap="none" strike="noStrike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Crear una plataforma web de gestión inteligente de recordatorios que mejore la productividad mediante geolocalización contextual, permitiendo a los usuarios recibir notificaciones automáticas al llegar a ubicaciones específicas.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BBE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0"/>
          <p:cNvSpPr txBox="1"/>
          <p:nvPr/>
        </p:nvSpPr>
        <p:spPr>
          <a:xfrm>
            <a:off x="631975" y="2596825"/>
            <a:ext cx="8454000" cy="13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696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Conclusiones</a:t>
            </a:r>
            <a:endParaRPr/>
          </a:p>
        </p:txBody>
      </p:sp>
      <p:grpSp>
        <p:nvGrpSpPr>
          <p:cNvPr id="347" name="Google Shape;347;p20"/>
          <p:cNvGrpSpPr/>
          <p:nvPr/>
        </p:nvGrpSpPr>
        <p:grpSpPr>
          <a:xfrm>
            <a:off x="631980" y="593011"/>
            <a:ext cx="2827987" cy="676699"/>
            <a:chOff x="0" y="0"/>
            <a:chExt cx="1698384" cy="406400"/>
          </a:xfrm>
        </p:grpSpPr>
        <p:sp>
          <p:nvSpPr>
            <p:cNvPr id="348" name="Google Shape;348;p20"/>
            <p:cNvSpPr/>
            <p:nvPr/>
          </p:nvSpPr>
          <p:spPr>
            <a:xfrm>
              <a:off x="0" y="0"/>
              <a:ext cx="1698384" cy="406400"/>
            </a:xfrm>
            <a:custGeom>
              <a:rect b="b" l="l" r="r" t="t"/>
              <a:pathLst>
                <a:path extrusionOk="0" h="406400" w="1698384">
                  <a:moveTo>
                    <a:pt x="1495184" y="0"/>
                  </a:moveTo>
                  <a:cubicBezTo>
                    <a:pt x="1607408" y="0"/>
                    <a:pt x="1698384" y="90976"/>
                    <a:pt x="1698384" y="203200"/>
                  </a:cubicBezTo>
                  <a:cubicBezTo>
                    <a:pt x="1698384" y="315424"/>
                    <a:pt x="1607408" y="406400"/>
                    <a:pt x="14951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0"/>
            <p:cNvSpPr txBox="1"/>
            <p:nvPr/>
          </p:nvSpPr>
          <p:spPr>
            <a:xfrm>
              <a:off x="0" y="0"/>
              <a:ext cx="1698384" cy="4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0" name="Google Shape;350;p20"/>
          <p:cNvSpPr/>
          <p:nvPr/>
        </p:nvSpPr>
        <p:spPr>
          <a:xfrm>
            <a:off x="1028700" y="783602"/>
            <a:ext cx="328057" cy="273779"/>
          </a:xfrm>
          <a:custGeom>
            <a:rect b="b" l="l" r="r" t="t"/>
            <a:pathLst>
              <a:path extrusionOk="0" h="273779" w="328057">
                <a:moveTo>
                  <a:pt x="0" y="0"/>
                </a:moveTo>
                <a:lnTo>
                  <a:pt x="328057" y="0"/>
                </a:lnTo>
                <a:lnTo>
                  <a:pt x="328057" y="273779"/>
                </a:lnTo>
                <a:lnTo>
                  <a:pt x="0" y="273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1" name="Google Shape;351;p20"/>
          <p:cNvSpPr txBox="1"/>
          <p:nvPr/>
        </p:nvSpPr>
        <p:spPr>
          <a:xfrm>
            <a:off x="12162541" y="647516"/>
            <a:ext cx="843846" cy="272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  <a:endParaRPr/>
          </a:p>
        </p:txBody>
      </p:sp>
      <p:sp>
        <p:nvSpPr>
          <p:cNvPr id="352" name="Google Shape;352;p20"/>
          <p:cNvSpPr txBox="1"/>
          <p:nvPr/>
        </p:nvSpPr>
        <p:spPr>
          <a:xfrm>
            <a:off x="14172461" y="647516"/>
            <a:ext cx="1215176" cy="272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 Us</a:t>
            </a:r>
            <a:endParaRPr/>
          </a:p>
        </p:txBody>
      </p:sp>
      <p:sp>
        <p:nvSpPr>
          <p:cNvPr id="353" name="Google Shape;353;p20"/>
          <p:cNvSpPr txBox="1"/>
          <p:nvPr/>
        </p:nvSpPr>
        <p:spPr>
          <a:xfrm>
            <a:off x="16273473" y="647516"/>
            <a:ext cx="1215176" cy="272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  <a:endParaRPr/>
          </a:p>
        </p:txBody>
      </p:sp>
      <p:sp>
        <p:nvSpPr>
          <p:cNvPr id="354" name="Google Shape;354;p20"/>
          <p:cNvSpPr txBox="1"/>
          <p:nvPr/>
        </p:nvSpPr>
        <p:spPr>
          <a:xfrm>
            <a:off x="1448119" y="812573"/>
            <a:ext cx="1826307" cy="266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14" u="none" cap="none" strike="noStrike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Wardiere.inc</a:t>
            </a:r>
            <a:endParaRPr/>
          </a:p>
        </p:txBody>
      </p:sp>
      <p:sp>
        <p:nvSpPr>
          <p:cNvPr id="355" name="Google Shape;355;p20"/>
          <p:cNvSpPr/>
          <p:nvPr/>
        </p:nvSpPr>
        <p:spPr>
          <a:xfrm>
            <a:off x="849" y="5023400"/>
            <a:ext cx="18288621" cy="3477545"/>
          </a:xfrm>
          <a:custGeom>
            <a:rect b="b" l="l" r="r" t="t"/>
            <a:pathLst>
              <a:path extrusionOk="0" h="858653" w="5195631">
                <a:moveTo>
                  <a:pt x="8464" y="0"/>
                </a:moveTo>
                <a:lnTo>
                  <a:pt x="5187167" y="0"/>
                </a:lnTo>
                <a:cubicBezTo>
                  <a:pt x="5191842" y="0"/>
                  <a:pt x="5195631" y="3790"/>
                  <a:pt x="5195631" y="8464"/>
                </a:cubicBezTo>
                <a:lnTo>
                  <a:pt x="5195631" y="850189"/>
                </a:lnTo>
                <a:cubicBezTo>
                  <a:pt x="5195631" y="852434"/>
                  <a:pt x="5194739" y="854587"/>
                  <a:pt x="5193152" y="856174"/>
                </a:cubicBezTo>
                <a:cubicBezTo>
                  <a:pt x="5191565" y="857762"/>
                  <a:pt x="5189412" y="858653"/>
                  <a:pt x="5187167" y="858653"/>
                </a:cubicBezTo>
                <a:lnTo>
                  <a:pt x="8464" y="858653"/>
                </a:lnTo>
                <a:cubicBezTo>
                  <a:pt x="6219" y="858653"/>
                  <a:pt x="4066" y="857762"/>
                  <a:pt x="2479" y="856174"/>
                </a:cubicBezTo>
                <a:cubicBezTo>
                  <a:pt x="892" y="854587"/>
                  <a:pt x="0" y="852434"/>
                  <a:pt x="0" y="850189"/>
                </a:cubicBezTo>
                <a:lnTo>
                  <a:pt x="0" y="8464"/>
                </a:lnTo>
                <a:cubicBezTo>
                  <a:pt x="0" y="6219"/>
                  <a:pt x="892" y="4066"/>
                  <a:pt x="2479" y="2479"/>
                </a:cubicBezTo>
                <a:cubicBezTo>
                  <a:pt x="4066" y="892"/>
                  <a:pt x="6219" y="0"/>
                  <a:pt x="8464" y="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03227" l="0" r="0" t="-403227"/>
            </a:stretch>
          </a:blipFill>
          <a:ln cap="rnd" cmpd="sng" w="28575">
            <a:solidFill>
              <a:srgbClr val="F0F7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0"/>
          <p:cNvSpPr txBox="1"/>
          <p:nvPr/>
        </p:nvSpPr>
        <p:spPr>
          <a:xfrm>
            <a:off x="9378426" y="2614487"/>
            <a:ext cx="8290739" cy="12831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6086" lvl="1" marL="452172" marR="0" rtl="0" algn="just">
              <a:lnSpc>
                <a:spcPct val="16399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94"/>
              <a:buFont typeface="Arial"/>
              <a:buChar char="•"/>
            </a:pPr>
            <a:r>
              <a:rPr b="0" i="0" lang="en-US" sz="2094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Plataforma funcional de recordatorios con geolocalización</a:t>
            </a:r>
            <a:endParaRPr/>
          </a:p>
          <a:p>
            <a:pPr indent="-226086" lvl="1" marL="452172" marR="0" rtl="0" algn="just">
              <a:lnSpc>
                <a:spcPct val="16399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94"/>
              <a:buFont typeface="Arial"/>
              <a:buChar char="•"/>
            </a:pPr>
            <a:r>
              <a:rPr b="0" i="0" lang="en-US" sz="2094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Arquitectura de microservicios profesional con Docker</a:t>
            </a:r>
            <a:endParaRPr/>
          </a:p>
          <a:p>
            <a:pPr indent="-226086" lvl="1" marL="452172" marR="0" rtl="0" algn="just">
              <a:lnSpc>
                <a:spcPct val="16399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94"/>
              <a:buFont typeface="Arial"/>
              <a:buChar char="•"/>
            </a:pPr>
            <a:r>
              <a:rPr b="0" i="0" lang="en-US" sz="2094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Interfaz web completa con funcionalidades avanzadas</a:t>
            </a:r>
            <a:endParaRPr/>
          </a:p>
        </p:txBody>
      </p:sp>
      <p:sp>
        <p:nvSpPr>
          <p:cNvPr id="357" name="Google Shape;357;p20"/>
          <p:cNvSpPr/>
          <p:nvPr/>
        </p:nvSpPr>
        <p:spPr>
          <a:xfrm>
            <a:off x="17582821" y="561172"/>
            <a:ext cx="413022" cy="413022"/>
          </a:xfrm>
          <a:custGeom>
            <a:rect b="b" l="l" r="r" t="t"/>
            <a:pathLst>
              <a:path extrusionOk="0" h="413022" w="413022">
                <a:moveTo>
                  <a:pt x="0" y="0"/>
                </a:moveTo>
                <a:lnTo>
                  <a:pt x="413023" y="0"/>
                </a:lnTo>
                <a:lnTo>
                  <a:pt x="413023" y="413022"/>
                </a:lnTo>
                <a:lnTo>
                  <a:pt x="0" y="4130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BBE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p21"/>
          <p:cNvGrpSpPr/>
          <p:nvPr/>
        </p:nvGrpSpPr>
        <p:grpSpPr>
          <a:xfrm>
            <a:off x="-4333730" y="-3088868"/>
            <a:ext cx="15649575" cy="15649575"/>
            <a:chOff x="0" y="0"/>
            <a:chExt cx="812800" cy="812800"/>
          </a:xfrm>
        </p:grpSpPr>
        <p:sp>
          <p:nvSpPr>
            <p:cNvPr id="363" name="Google Shape;363;p2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5" name="Google Shape;365;p21"/>
          <p:cNvGrpSpPr/>
          <p:nvPr/>
        </p:nvGrpSpPr>
        <p:grpSpPr>
          <a:xfrm>
            <a:off x="-6197801" y="-3088868"/>
            <a:ext cx="15649575" cy="15649575"/>
            <a:chOff x="0" y="0"/>
            <a:chExt cx="812800" cy="812800"/>
          </a:xfrm>
        </p:grpSpPr>
        <p:sp>
          <p:nvSpPr>
            <p:cNvPr id="366" name="Google Shape;366;p2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F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8" name="Google Shape;368;p21"/>
          <p:cNvSpPr/>
          <p:nvPr/>
        </p:nvSpPr>
        <p:spPr>
          <a:xfrm>
            <a:off x="1028700" y="783602"/>
            <a:ext cx="328057" cy="273779"/>
          </a:xfrm>
          <a:custGeom>
            <a:rect b="b" l="l" r="r" t="t"/>
            <a:pathLst>
              <a:path extrusionOk="0" h="273779" w="328057">
                <a:moveTo>
                  <a:pt x="0" y="0"/>
                </a:moveTo>
                <a:lnTo>
                  <a:pt x="328057" y="0"/>
                </a:lnTo>
                <a:lnTo>
                  <a:pt x="328057" y="273779"/>
                </a:lnTo>
                <a:lnTo>
                  <a:pt x="0" y="273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9" name="Google Shape;369;p21"/>
          <p:cNvSpPr/>
          <p:nvPr/>
        </p:nvSpPr>
        <p:spPr>
          <a:xfrm>
            <a:off x="1192729" y="7723797"/>
            <a:ext cx="5472645" cy="557215"/>
          </a:xfrm>
          <a:custGeom>
            <a:rect b="b" l="l" r="r" t="t"/>
            <a:pathLst>
              <a:path extrusionOk="0" h="557215" w="5472645">
                <a:moveTo>
                  <a:pt x="0" y="0"/>
                </a:moveTo>
                <a:lnTo>
                  <a:pt x="5472644" y="0"/>
                </a:lnTo>
                <a:lnTo>
                  <a:pt x="5472644" y="557215"/>
                </a:lnTo>
                <a:lnTo>
                  <a:pt x="0" y="5572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0" name="Google Shape;370;p21"/>
          <p:cNvSpPr txBox="1"/>
          <p:nvPr/>
        </p:nvSpPr>
        <p:spPr>
          <a:xfrm>
            <a:off x="0" y="3027825"/>
            <a:ext cx="8766000" cy="24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28" u="none" cap="none" strike="noStrike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Muchas</a:t>
            </a:r>
            <a:endParaRPr/>
          </a:p>
        </p:txBody>
      </p:sp>
      <p:sp>
        <p:nvSpPr>
          <p:cNvPr id="371" name="Google Shape;371;p21"/>
          <p:cNvSpPr txBox="1"/>
          <p:nvPr/>
        </p:nvSpPr>
        <p:spPr>
          <a:xfrm>
            <a:off x="-208875" y="4764500"/>
            <a:ext cx="9900600" cy="24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28" u="none" cap="none" strike="noStrike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Gracias!</a:t>
            </a:r>
            <a:endParaRPr/>
          </a:p>
        </p:txBody>
      </p:sp>
      <p:sp>
        <p:nvSpPr>
          <p:cNvPr id="372" name="Google Shape;372;p21"/>
          <p:cNvSpPr txBox="1"/>
          <p:nvPr/>
        </p:nvSpPr>
        <p:spPr>
          <a:xfrm>
            <a:off x="1448119" y="812177"/>
            <a:ext cx="1826307" cy="266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14" u="none" cap="none" strike="noStrike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Wardiere.inc</a:t>
            </a:r>
            <a:endParaRPr/>
          </a:p>
        </p:txBody>
      </p:sp>
      <p:sp>
        <p:nvSpPr>
          <p:cNvPr id="373" name="Google Shape;373;p21"/>
          <p:cNvSpPr txBox="1"/>
          <p:nvPr/>
        </p:nvSpPr>
        <p:spPr>
          <a:xfrm>
            <a:off x="12162541" y="647516"/>
            <a:ext cx="843846" cy="272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  <a:endParaRPr/>
          </a:p>
        </p:txBody>
      </p:sp>
      <p:sp>
        <p:nvSpPr>
          <p:cNvPr id="374" name="Google Shape;374;p21"/>
          <p:cNvSpPr txBox="1"/>
          <p:nvPr/>
        </p:nvSpPr>
        <p:spPr>
          <a:xfrm>
            <a:off x="14172461" y="647516"/>
            <a:ext cx="1215176" cy="272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 Us</a:t>
            </a:r>
            <a:endParaRPr/>
          </a:p>
        </p:txBody>
      </p:sp>
      <p:sp>
        <p:nvSpPr>
          <p:cNvPr id="375" name="Google Shape;375;p21"/>
          <p:cNvSpPr txBox="1"/>
          <p:nvPr/>
        </p:nvSpPr>
        <p:spPr>
          <a:xfrm>
            <a:off x="16273473" y="647516"/>
            <a:ext cx="1215176" cy="272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  <a:endParaRPr/>
          </a:p>
        </p:txBody>
      </p:sp>
      <p:sp>
        <p:nvSpPr>
          <p:cNvPr id="376" name="Google Shape;376;p21"/>
          <p:cNvSpPr txBox="1"/>
          <p:nvPr/>
        </p:nvSpPr>
        <p:spPr>
          <a:xfrm>
            <a:off x="2174022" y="7852550"/>
            <a:ext cx="3510058" cy="296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79" u="none" cap="none" strike="noStrike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www.reallygreatsite.com</a:t>
            </a:r>
            <a:endParaRPr/>
          </a:p>
        </p:txBody>
      </p:sp>
      <p:sp>
        <p:nvSpPr>
          <p:cNvPr id="377" name="Google Shape;377;p21"/>
          <p:cNvSpPr/>
          <p:nvPr/>
        </p:nvSpPr>
        <p:spPr>
          <a:xfrm flipH="1">
            <a:off x="17582821" y="561172"/>
            <a:ext cx="413022" cy="413022"/>
          </a:xfrm>
          <a:custGeom>
            <a:rect b="b" l="l" r="r" t="t"/>
            <a:pathLst>
              <a:path extrusionOk="0" h="413022" w="413022">
                <a:moveTo>
                  <a:pt x="413023" y="0"/>
                </a:moveTo>
                <a:lnTo>
                  <a:pt x="0" y="0"/>
                </a:lnTo>
                <a:lnTo>
                  <a:pt x="0" y="413022"/>
                </a:lnTo>
                <a:lnTo>
                  <a:pt x="413023" y="413022"/>
                </a:lnTo>
                <a:lnTo>
                  <a:pt x="413023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BBE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3"/>
          <p:cNvGrpSpPr/>
          <p:nvPr/>
        </p:nvGrpSpPr>
        <p:grpSpPr>
          <a:xfrm>
            <a:off x="631980" y="593011"/>
            <a:ext cx="2827987" cy="676699"/>
            <a:chOff x="0" y="0"/>
            <a:chExt cx="1698384" cy="406400"/>
          </a:xfrm>
        </p:grpSpPr>
        <p:sp>
          <p:nvSpPr>
            <p:cNvPr id="112" name="Google Shape;112;p3"/>
            <p:cNvSpPr/>
            <p:nvPr/>
          </p:nvSpPr>
          <p:spPr>
            <a:xfrm>
              <a:off x="0" y="0"/>
              <a:ext cx="1698384" cy="406400"/>
            </a:xfrm>
            <a:custGeom>
              <a:rect b="b" l="l" r="r" t="t"/>
              <a:pathLst>
                <a:path extrusionOk="0" h="406400" w="1698384">
                  <a:moveTo>
                    <a:pt x="1495184" y="0"/>
                  </a:moveTo>
                  <a:cubicBezTo>
                    <a:pt x="1607408" y="0"/>
                    <a:pt x="1698384" y="90976"/>
                    <a:pt x="1698384" y="203200"/>
                  </a:cubicBezTo>
                  <a:cubicBezTo>
                    <a:pt x="1698384" y="315424"/>
                    <a:pt x="1607408" y="406400"/>
                    <a:pt x="14951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 txBox="1"/>
            <p:nvPr/>
          </p:nvSpPr>
          <p:spPr>
            <a:xfrm>
              <a:off x="0" y="0"/>
              <a:ext cx="1698384" cy="4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114;p3"/>
          <p:cNvSpPr/>
          <p:nvPr/>
        </p:nvSpPr>
        <p:spPr>
          <a:xfrm>
            <a:off x="1028700" y="783602"/>
            <a:ext cx="328057" cy="273779"/>
          </a:xfrm>
          <a:custGeom>
            <a:rect b="b" l="l" r="r" t="t"/>
            <a:pathLst>
              <a:path extrusionOk="0" h="273779" w="328057">
                <a:moveTo>
                  <a:pt x="0" y="0"/>
                </a:moveTo>
                <a:lnTo>
                  <a:pt x="328057" y="0"/>
                </a:lnTo>
                <a:lnTo>
                  <a:pt x="328057" y="273779"/>
                </a:lnTo>
                <a:lnTo>
                  <a:pt x="0" y="273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15" name="Google Shape;115;p3"/>
          <p:cNvGrpSpPr/>
          <p:nvPr/>
        </p:nvGrpSpPr>
        <p:grpSpPr>
          <a:xfrm>
            <a:off x="1192729" y="1874170"/>
            <a:ext cx="553292" cy="553292"/>
            <a:chOff x="0" y="0"/>
            <a:chExt cx="812800" cy="812800"/>
          </a:xfrm>
        </p:grpSpPr>
        <p:sp>
          <p:nvSpPr>
            <p:cNvPr id="116" name="Google Shape;116;p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5D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" name="Google Shape;118;p3"/>
          <p:cNvSpPr txBox="1"/>
          <p:nvPr/>
        </p:nvSpPr>
        <p:spPr>
          <a:xfrm>
            <a:off x="12162541" y="647516"/>
            <a:ext cx="843846" cy="272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  <a:endParaRPr/>
          </a:p>
        </p:txBody>
      </p:sp>
      <p:sp>
        <p:nvSpPr>
          <p:cNvPr id="119" name="Google Shape;119;p3"/>
          <p:cNvSpPr txBox="1"/>
          <p:nvPr/>
        </p:nvSpPr>
        <p:spPr>
          <a:xfrm>
            <a:off x="14172461" y="647516"/>
            <a:ext cx="1215176" cy="272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 Us</a:t>
            </a:r>
            <a:endParaRPr/>
          </a:p>
        </p:txBody>
      </p:sp>
      <p:sp>
        <p:nvSpPr>
          <p:cNvPr id="120" name="Google Shape;120;p3"/>
          <p:cNvSpPr txBox="1"/>
          <p:nvPr/>
        </p:nvSpPr>
        <p:spPr>
          <a:xfrm>
            <a:off x="16273473" y="647516"/>
            <a:ext cx="1215176" cy="272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  <a:endParaRPr/>
          </a:p>
        </p:txBody>
      </p:sp>
      <p:sp>
        <p:nvSpPr>
          <p:cNvPr id="121" name="Google Shape;121;p3"/>
          <p:cNvSpPr txBox="1"/>
          <p:nvPr/>
        </p:nvSpPr>
        <p:spPr>
          <a:xfrm>
            <a:off x="1448119" y="812573"/>
            <a:ext cx="1826307" cy="266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14" u="none" cap="none" strike="noStrike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Wardiere.inc</a:t>
            </a:r>
            <a:endParaRPr/>
          </a:p>
        </p:txBody>
      </p:sp>
      <p:sp>
        <p:nvSpPr>
          <p:cNvPr id="122" name="Google Shape;122;p3"/>
          <p:cNvSpPr txBox="1"/>
          <p:nvPr/>
        </p:nvSpPr>
        <p:spPr>
          <a:xfrm>
            <a:off x="9648850" y="4076725"/>
            <a:ext cx="8639100" cy="24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496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Funcionalidades Principales:</a:t>
            </a:r>
            <a:endParaRPr/>
          </a:p>
        </p:txBody>
      </p:sp>
      <p:sp>
        <p:nvSpPr>
          <p:cNvPr id="123" name="Google Shape;123;p3"/>
          <p:cNvSpPr txBox="1"/>
          <p:nvPr/>
        </p:nvSpPr>
        <p:spPr>
          <a:xfrm>
            <a:off x="1960125" y="1964359"/>
            <a:ext cx="6102771" cy="3824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4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AUTENTICACIÓN CON 2FA POR EMAIL</a:t>
            </a:r>
            <a:endParaRPr/>
          </a:p>
        </p:txBody>
      </p:sp>
      <p:sp>
        <p:nvSpPr>
          <p:cNvPr id="124" name="Google Shape;124;p3"/>
          <p:cNvSpPr/>
          <p:nvPr/>
        </p:nvSpPr>
        <p:spPr>
          <a:xfrm>
            <a:off x="17582821" y="561172"/>
            <a:ext cx="413022" cy="413022"/>
          </a:xfrm>
          <a:custGeom>
            <a:rect b="b" l="l" r="r" t="t"/>
            <a:pathLst>
              <a:path extrusionOk="0" h="413022" w="413022">
                <a:moveTo>
                  <a:pt x="0" y="0"/>
                </a:moveTo>
                <a:lnTo>
                  <a:pt x="413023" y="0"/>
                </a:lnTo>
                <a:lnTo>
                  <a:pt x="413023" y="413022"/>
                </a:lnTo>
                <a:lnTo>
                  <a:pt x="0" y="4130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25" name="Google Shape;125;p3"/>
          <p:cNvGrpSpPr/>
          <p:nvPr/>
        </p:nvGrpSpPr>
        <p:grpSpPr>
          <a:xfrm>
            <a:off x="1192729" y="2840637"/>
            <a:ext cx="553292" cy="553292"/>
            <a:chOff x="0" y="0"/>
            <a:chExt cx="812800" cy="812800"/>
          </a:xfrm>
        </p:grpSpPr>
        <p:sp>
          <p:nvSpPr>
            <p:cNvPr id="126" name="Google Shape;126;p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5D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3"/>
          <p:cNvSpPr txBox="1"/>
          <p:nvPr/>
        </p:nvSpPr>
        <p:spPr>
          <a:xfrm>
            <a:off x="1960125" y="2754614"/>
            <a:ext cx="6102771" cy="734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4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CRUD DE RECORDATORIOS (FECHA/HORA Y UBICACIÓN)</a:t>
            </a:r>
            <a:endParaRPr/>
          </a:p>
        </p:txBody>
      </p:sp>
      <p:grpSp>
        <p:nvGrpSpPr>
          <p:cNvPr id="129" name="Google Shape;129;p3"/>
          <p:cNvGrpSpPr/>
          <p:nvPr/>
        </p:nvGrpSpPr>
        <p:grpSpPr>
          <a:xfrm>
            <a:off x="1192729" y="3994600"/>
            <a:ext cx="553292" cy="553292"/>
            <a:chOff x="0" y="0"/>
            <a:chExt cx="812800" cy="812800"/>
          </a:xfrm>
        </p:grpSpPr>
        <p:sp>
          <p:nvSpPr>
            <p:cNvPr id="130" name="Google Shape;130;p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5D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3"/>
          <p:cNvSpPr txBox="1"/>
          <p:nvPr/>
        </p:nvSpPr>
        <p:spPr>
          <a:xfrm>
            <a:off x="1960125" y="3908577"/>
            <a:ext cx="6102771" cy="734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4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GEOFENCING Y NOTIFICACIONES AUTOMÁTICAS</a:t>
            </a:r>
            <a:endParaRPr/>
          </a:p>
        </p:txBody>
      </p:sp>
      <p:grpSp>
        <p:nvGrpSpPr>
          <p:cNvPr id="133" name="Google Shape;133;p3"/>
          <p:cNvGrpSpPr/>
          <p:nvPr/>
        </p:nvGrpSpPr>
        <p:grpSpPr>
          <a:xfrm>
            <a:off x="1192729" y="5074744"/>
            <a:ext cx="553292" cy="553292"/>
            <a:chOff x="0" y="0"/>
            <a:chExt cx="812800" cy="812800"/>
          </a:xfrm>
        </p:grpSpPr>
        <p:sp>
          <p:nvSpPr>
            <p:cNvPr id="134" name="Google Shape;134;p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5D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" name="Google Shape;136;p3"/>
          <p:cNvSpPr txBox="1"/>
          <p:nvPr/>
        </p:nvSpPr>
        <p:spPr>
          <a:xfrm>
            <a:off x="1960125" y="4988726"/>
            <a:ext cx="61029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4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SISTEMA DE RECURRENCIA (DIARIO, SEMANAL, MENSUAL, ANUAL)</a:t>
            </a:r>
            <a:endParaRPr/>
          </a:p>
        </p:txBody>
      </p:sp>
      <p:grpSp>
        <p:nvGrpSpPr>
          <p:cNvPr id="137" name="Google Shape;137;p3"/>
          <p:cNvGrpSpPr/>
          <p:nvPr/>
        </p:nvGrpSpPr>
        <p:grpSpPr>
          <a:xfrm>
            <a:off x="1192729" y="6250138"/>
            <a:ext cx="553292" cy="553292"/>
            <a:chOff x="0" y="0"/>
            <a:chExt cx="812800" cy="812800"/>
          </a:xfrm>
        </p:grpSpPr>
        <p:sp>
          <p:nvSpPr>
            <p:cNvPr id="138" name="Google Shape;138;p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5D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" name="Google Shape;140;p3"/>
          <p:cNvSpPr txBox="1"/>
          <p:nvPr/>
        </p:nvSpPr>
        <p:spPr>
          <a:xfrm>
            <a:off x="1960125" y="6164115"/>
            <a:ext cx="6102771" cy="734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4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SISTEMA SOCIAL: AMIGOS, GRUPOS Y COMPARTIR RECORDATORIOS</a:t>
            </a:r>
            <a:endParaRPr/>
          </a:p>
        </p:txBody>
      </p:sp>
      <p:grpSp>
        <p:nvGrpSpPr>
          <p:cNvPr id="141" name="Google Shape;141;p3"/>
          <p:cNvGrpSpPr/>
          <p:nvPr/>
        </p:nvGrpSpPr>
        <p:grpSpPr>
          <a:xfrm>
            <a:off x="1192729" y="7542214"/>
            <a:ext cx="553292" cy="553292"/>
            <a:chOff x="0" y="0"/>
            <a:chExt cx="812800" cy="812800"/>
          </a:xfrm>
        </p:grpSpPr>
        <p:sp>
          <p:nvSpPr>
            <p:cNvPr id="142" name="Google Shape;142;p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5D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" name="Google Shape;144;p3"/>
          <p:cNvSpPr txBox="1"/>
          <p:nvPr/>
        </p:nvSpPr>
        <p:spPr>
          <a:xfrm>
            <a:off x="1960125" y="7456191"/>
            <a:ext cx="6102771" cy="734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4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COMANDOS DE VOZ PARA CREACIÓN RÁPIDA</a:t>
            </a:r>
            <a:endParaRPr/>
          </a:p>
        </p:txBody>
      </p:sp>
      <p:grpSp>
        <p:nvGrpSpPr>
          <p:cNvPr id="145" name="Google Shape;145;p3"/>
          <p:cNvGrpSpPr/>
          <p:nvPr/>
        </p:nvGrpSpPr>
        <p:grpSpPr>
          <a:xfrm>
            <a:off x="1192729" y="8612175"/>
            <a:ext cx="553292" cy="553292"/>
            <a:chOff x="0" y="0"/>
            <a:chExt cx="812800" cy="812800"/>
          </a:xfrm>
        </p:grpSpPr>
        <p:sp>
          <p:nvSpPr>
            <p:cNvPr id="146" name="Google Shape;146;p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5D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8" name="Google Shape;148;p3"/>
          <p:cNvSpPr txBox="1"/>
          <p:nvPr/>
        </p:nvSpPr>
        <p:spPr>
          <a:xfrm>
            <a:off x="1960125" y="8702365"/>
            <a:ext cx="6102771" cy="3824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4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CALENDARIO Y MULTIIDIOMA (ES/EN)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BBE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4"/>
          <p:cNvGrpSpPr/>
          <p:nvPr/>
        </p:nvGrpSpPr>
        <p:grpSpPr>
          <a:xfrm>
            <a:off x="631980" y="593011"/>
            <a:ext cx="2827987" cy="676699"/>
            <a:chOff x="0" y="0"/>
            <a:chExt cx="1698384" cy="406400"/>
          </a:xfrm>
        </p:grpSpPr>
        <p:sp>
          <p:nvSpPr>
            <p:cNvPr id="154" name="Google Shape;154;p4"/>
            <p:cNvSpPr/>
            <p:nvPr/>
          </p:nvSpPr>
          <p:spPr>
            <a:xfrm>
              <a:off x="0" y="0"/>
              <a:ext cx="1698384" cy="406400"/>
            </a:xfrm>
            <a:custGeom>
              <a:rect b="b" l="l" r="r" t="t"/>
              <a:pathLst>
                <a:path extrusionOk="0" h="406400" w="1698384">
                  <a:moveTo>
                    <a:pt x="1495184" y="0"/>
                  </a:moveTo>
                  <a:cubicBezTo>
                    <a:pt x="1607408" y="0"/>
                    <a:pt x="1698384" y="90976"/>
                    <a:pt x="1698384" y="203200"/>
                  </a:cubicBezTo>
                  <a:cubicBezTo>
                    <a:pt x="1698384" y="315424"/>
                    <a:pt x="1607408" y="406400"/>
                    <a:pt x="14951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4"/>
            <p:cNvSpPr txBox="1"/>
            <p:nvPr/>
          </p:nvSpPr>
          <p:spPr>
            <a:xfrm>
              <a:off x="0" y="0"/>
              <a:ext cx="1698384" cy="4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" name="Google Shape;156;p4"/>
          <p:cNvSpPr/>
          <p:nvPr/>
        </p:nvSpPr>
        <p:spPr>
          <a:xfrm>
            <a:off x="1028700" y="783602"/>
            <a:ext cx="328057" cy="273779"/>
          </a:xfrm>
          <a:custGeom>
            <a:rect b="b" l="l" r="r" t="t"/>
            <a:pathLst>
              <a:path extrusionOk="0" h="273779" w="328057">
                <a:moveTo>
                  <a:pt x="0" y="0"/>
                </a:moveTo>
                <a:lnTo>
                  <a:pt x="328057" y="0"/>
                </a:lnTo>
                <a:lnTo>
                  <a:pt x="328057" y="273779"/>
                </a:lnTo>
                <a:lnTo>
                  <a:pt x="0" y="273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57" name="Google Shape;157;p4"/>
          <p:cNvGrpSpPr/>
          <p:nvPr/>
        </p:nvGrpSpPr>
        <p:grpSpPr>
          <a:xfrm>
            <a:off x="902227" y="2975743"/>
            <a:ext cx="553292" cy="553292"/>
            <a:chOff x="0" y="0"/>
            <a:chExt cx="812800" cy="812800"/>
          </a:xfrm>
        </p:grpSpPr>
        <p:sp>
          <p:nvSpPr>
            <p:cNvPr id="158" name="Google Shape;158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5D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0" name="Google Shape;160;p4"/>
          <p:cNvSpPr txBox="1"/>
          <p:nvPr/>
        </p:nvSpPr>
        <p:spPr>
          <a:xfrm>
            <a:off x="12162541" y="647516"/>
            <a:ext cx="843846" cy="272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  <a:endParaRPr/>
          </a:p>
        </p:txBody>
      </p:sp>
      <p:sp>
        <p:nvSpPr>
          <p:cNvPr id="161" name="Google Shape;161;p4"/>
          <p:cNvSpPr txBox="1"/>
          <p:nvPr/>
        </p:nvSpPr>
        <p:spPr>
          <a:xfrm>
            <a:off x="14172461" y="647516"/>
            <a:ext cx="1215176" cy="272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 Us</a:t>
            </a:r>
            <a:endParaRPr/>
          </a:p>
        </p:txBody>
      </p:sp>
      <p:sp>
        <p:nvSpPr>
          <p:cNvPr id="162" name="Google Shape;162;p4"/>
          <p:cNvSpPr txBox="1"/>
          <p:nvPr/>
        </p:nvSpPr>
        <p:spPr>
          <a:xfrm>
            <a:off x="16273473" y="647516"/>
            <a:ext cx="1215176" cy="272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  <a:endParaRPr/>
          </a:p>
        </p:txBody>
      </p:sp>
      <p:sp>
        <p:nvSpPr>
          <p:cNvPr id="163" name="Google Shape;163;p4"/>
          <p:cNvSpPr txBox="1"/>
          <p:nvPr/>
        </p:nvSpPr>
        <p:spPr>
          <a:xfrm>
            <a:off x="1448119" y="812573"/>
            <a:ext cx="1826307" cy="266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14" u="none" cap="none" strike="noStrike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Wardiere.inc</a:t>
            </a:r>
            <a:endParaRPr/>
          </a:p>
        </p:txBody>
      </p:sp>
      <p:sp>
        <p:nvSpPr>
          <p:cNvPr id="164" name="Google Shape;164;p4"/>
          <p:cNvSpPr txBox="1"/>
          <p:nvPr/>
        </p:nvSpPr>
        <p:spPr>
          <a:xfrm>
            <a:off x="10341122" y="3965909"/>
            <a:ext cx="7241700" cy="27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696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APIs y Servicios</a:t>
            </a:r>
            <a:endParaRPr/>
          </a:p>
        </p:txBody>
      </p:sp>
      <p:sp>
        <p:nvSpPr>
          <p:cNvPr id="165" name="Google Shape;165;p4"/>
          <p:cNvSpPr txBox="1"/>
          <p:nvPr/>
        </p:nvSpPr>
        <p:spPr>
          <a:xfrm>
            <a:off x="1669623" y="3065932"/>
            <a:ext cx="7474377" cy="734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4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API GATEWAY (NODE.JS:5000) - PUNTO DE ENTRADA</a:t>
            </a:r>
            <a:endParaRPr/>
          </a:p>
        </p:txBody>
      </p:sp>
      <p:sp>
        <p:nvSpPr>
          <p:cNvPr id="166" name="Google Shape;166;p4"/>
          <p:cNvSpPr/>
          <p:nvPr/>
        </p:nvSpPr>
        <p:spPr>
          <a:xfrm>
            <a:off x="17582821" y="561172"/>
            <a:ext cx="413022" cy="413022"/>
          </a:xfrm>
          <a:custGeom>
            <a:rect b="b" l="l" r="r" t="t"/>
            <a:pathLst>
              <a:path extrusionOk="0" h="413022" w="413022">
                <a:moveTo>
                  <a:pt x="0" y="0"/>
                </a:moveTo>
                <a:lnTo>
                  <a:pt x="413023" y="0"/>
                </a:lnTo>
                <a:lnTo>
                  <a:pt x="413023" y="413022"/>
                </a:lnTo>
                <a:lnTo>
                  <a:pt x="0" y="4130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67" name="Google Shape;167;p4"/>
          <p:cNvGrpSpPr/>
          <p:nvPr/>
        </p:nvGrpSpPr>
        <p:grpSpPr>
          <a:xfrm>
            <a:off x="902227" y="4318448"/>
            <a:ext cx="553292" cy="553292"/>
            <a:chOff x="0" y="0"/>
            <a:chExt cx="812800" cy="812800"/>
          </a:xfrm>
        </p:grpSpPr>
        <p:sp>
          <p:nvSpPr>
            <p:cNvPr id="168" name="Google Shape;168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5D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0" name="Google Shape;170;p4"/>
          <p:cNvSpPr txBox="1"/>
          <p:nvPr/>
        </p:nvSpPr>
        <p:spPr>
          <a:xfrm>
            <a:off x="1669623" y="4232425"/>
            <a:ext cx="7474377" cy="734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4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 SERVICE (NODE.JS:3001) - USUARIOS Y RECORDATORIOS</a:t>
            </a:r>
            <a:endParaRPr/>
          </a:p>
        </p:txBody>
      </p:sp>
      <p:grpSp>
        <p:nvGrpSpPr>
          <p:cNvPr id="171" name="Google Shape;171;p4"/>
          <p:cNvGrpSpPr/>
          <p:nvPr/>
        </p:nvGrpSpPr>
        <p:grpSpPr>
          <a:xfrm>
            <a:off x="902227" y="5577185"/>
            <a:ext cx="553292" cy="553292"/>
            <a:chOff x="0" y="0"/>
            <a:chExt cx="812800" cy="812800"/>
          </a:xfrm>
        </p:grpSpPr>
        <p:sp>
          <p:nvSpPr>
            <p:cNvPr id="172" name="Google Shape;172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5D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4" name="Google Shape;174;p4"/>
          <p:cNvSpPr txBox="1"/>
          <p:nvPr/>
        </p:nvSpPr>
        <p:spPr>
          <a:xfrm>
            <a:off x="1669623" y="5491163"/>
            <a:ext cx="7474377" cy="734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4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GEO SERVICE (PYTHON:8000) - GEOLOCALIZACIÓN</a:t>
            </a:r>
            <a:endParaRPr/>
          </a:p>
        </p:txBody>
      </p:sp>
      <p:grpSp>
        <p:nvGrpSpPr>
          <p:cNvPr id="175" name="Google Shape;175;p4"/>
          <p:cNvGrpSpPr/>
          <p:nvPr/>
        </p:nvGrpSpPr>
        <p:grpSpPr>
          <a:xfrm>
            <a:off x="902227" y="6835923"/>
            <a:ext cx="553292" cy="553292"/>
            <a:chOff x="0" y="0"/>
            <a:chExt cx="812800" cy="812800"/>
          </a:xfrm>
        </p:grpSpPr>
        <p:sp>
          <p:nvSpPr>
            <p:cNvPr id="176" name="Google Shape;176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5D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8" name="Google Shape;178;p4"/>
          <p:cNvSpPr txBox="1"/>
          <p:nvPr/>
        </p:nvSpPr>
        <p:spPr>
          <a:xfrm>
            <a:off x="1669623" y="6749900"/>
            <a:ext cx="7474500" cy="12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4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APIS EXTERNAS: OPENSTREETMAP, NOMINATIM, Gmail SMTP, Web Speech API, Geolocation API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BBE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5"/>
          <p:cNvGrpSpPr/>
          <p:nvPr/>
        </p:nvGrpSpPr>
        <p:grpSpPr>
          <a:xfrm>
            <a:off x="631980" y="593011"/>
            <a:ext cx="2827987" cy="676699"/>
            <a:chOff x="0" y="0"/>
            <a:chExt cx="1698384" cy="406400"/>
          </a:xfrm>
        </p:grpSpPr>
        <p:sp>
          <p:nvSpPr>
            <p:cNvPr id="184" name="Google Shape;184;p5"/>
            <p:cNvSpPr/>
            <p:nvPr/>
          </p:nvSpPr>
          <p:spPr>
            <a:xfrm>
              <a:off x="0" y="0"/>
              <a:ext cx="1698384" cy="406400"/>
            </a:xfrm>
            <a:custGeom>
              <a:rect b="b" l="l" r="r" t="t"/>
              <a:pathLst>
                <a:path extrusionOk="0" h="406400" w="1698384">
                  <a:moveTo>
                    <a:pt x="1495184" y="0"/>
                  </a:moveTo>
                  <a:cubicBezTo>
                    <a:pt x="1607408" y="0"/>
                    <a:pt x="1698384" y="90976"/>
                    <a:pt x="1698384" y="203200"/>
                  </a:cubicBezTo>
                  <a:cubicBezTo>
                    <a:pt x="1698384" y="315424"/>
                    <a:pt x="1607408" y="406400"/>
                    <a:pt x="14951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5"/>
            <p:cNvSpPr txBox="1"/>
            <p:nvPr/>
          </p:nvSpPr>
          <p:spPr>
            <a:xfrm>
              <a:off x="0" y="0"/>
              <a:ext cx="1698384" cy="4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6" name="Google Shape;186;p5"/>
          <p:cNvSpPr/>
          <p:nvPr/>
        </p:nvSpPr>
        <p:spPr>
          <a:xfrm>
            <a:off x="1028700" y="783602"/>
            <a:ext cx="328057" cy="273779"/>
          </a:xfrm>
          <a:custGeom>
            <a:rect b="b" l="l" r="r" t="t"/>
            <a:pathLst>
              <a:path extrusionOk="0" h="273779" w="328057">
                <a:moveTo>
                  <a:pt x="0" y="0"/>
                </a:moveTo>
                <a:lnTo>
                  <a:pt x="328057" y="0"/>
                </a:lnTo>
                <a:lnTo>
                  <a:pt x="328057" y="273779"/>
                </a:lnTo>
                <a:lnTo>
                  <a:pt x="0" y="273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7" name="Google Shape;187;p5"/>
          <p:cNvSpPr/>
          <p:nvPr/>
        </p:nvSpPr>
        <p:spPr>
          <a:xfrm>
            <a:off x="17582821" y="561172"/>
            <a:ext cx="413022" cy="413022"/>
          </a:xfrm>
          <a:custGeom>
            <a:rect b="b" l="l" r="r" t="t"/>
            <a:pathLst>
              <a:path extrusionOk="0" h="413022" w="413022">
                <a:moveTo>
                  <a:pt x="0" y="0"/>
                </a:moveTo>
                <a:lnTo>
                  <a:pt x="413023" y="0"/>
                </a:lnTo>
                <a:lnTo>
                  <a:pt x="413023" y="413022"/>
                </a:lnTo>
                <a:lnTo>
                  <a:pt x="0" y="4130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aphicFrame>
        <p:nvGraphicFramePr>
          <p:cNvPr id="188" name="Google Shape;188;p5"/>
          <p:cNvGraphicFramePr/>
          <p:nvPr/>
        </p:nvGraphicFramePr>
        <p:xfrm>
          <a:off x="1192729" y="244243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{B9639255-CDB6-4B6B-B7FD-8C9B65789C9F}</a:tableStyleId>
              </a:tblPr>
              <a:tblGrid>
                <a:gridCol w="3657600"/>
                <a:gridCol w="3657600"/>
              </a:tblGrid>
              <a:tr h="1044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99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PostgreSQL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99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MongoDB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1044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users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locations 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44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reminders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notifications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44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friendships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external_places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44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groups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27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44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shared_reminders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27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9" name="Google Shape;189;p5"/>
          <p:cNvSpPr txBox="1"/>
          <p:nvPr/>
        </p:nvSpPr>
        <p:spPr>
          <a:xfrm>
            <a:off x="12162541" y="647516"/>
            <a:ext cx="843846" cy="272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  <a:endParaRPr/>
          </a:p>
        </p:txBody>
      </p:sp>
      <p:sp>
        <p:nvSpPr>
          <p:cNvPr id="190" name="Google Shape;190;p5"/>
          <p:cNvSpPr txBox="1"/>
          <p:nvPr/>
        </p:nvSpPr>
        <p:spPr>
          <a:xfrm>
            <a:off x="14172461" y="647516"/>
            <a:ext cx="1215176" cy="272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 Us</a:t>
            </a:r>
            <a:endParaRPr/>
          </a:p>
        </p:txBody>
      </p:sp>
      <p:sp>
        <p:nvSpPr>
          <p:cNvPr id="191" name="Google Shape;191;p5"/>
          <p:cNvSpPr txBox="1"/>
          <p:nvPr/>
        </p:nvSpPr>
        <p:spPr>
          <a:xfrm>
            <a:off x="16273473" y="647516"/>
            <a:ext cx="1215176" cy="272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  <a:endParaRPr/>
          </a:p>
        </p:txBody>
      </p:sp>
      <p:sp>
        <p:nvSpPr>
          <p:cNvPr id="192" name="Google Shape;192;p5"/>
          <p:cNvSpPr txBox="1"/>
          <p:nvPr/>
        </p:nvSpPr>
        <p:spPr>
          <a:xfrm>
            <a:off x="1448119" y="812573"/>
            <a:ext cx="1826307" cy="266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14" u="none" cap="none" strike="noStrike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Wardiere.inc</a:t>
            </a:r>
            <a:endParaRPr/>
          </a:p>
        </p:txBody>
      </p:sp>
      <p:sp>
        <p:nvSpPr>
          <p:cNvPr id="193" name="Google Shape;193;p5"/>
          <p:cNvSpPr txBox="1"/>
          <p:nvPr/>
        </p:nvSpPr>
        <p:spPr>
          <a:xfrm>
            <a:off x="10003123" y="4132584"/>
            <a:ext cx="7241700" cy="27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696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Modelo de Datos: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BBE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6"/>
          <p:cNvGrpSpPr/>
          <p:nvPr/>
        </p:nvGrpSpPr>
        <p:grpSpPr>
          <a:xfrm>
            <a:off x="1417939" y="2821971"/>
            <a:ext cx="4087001" cy="1288184"/>
            <a:chOff x="0" y="0"/>
            <a:chExt cx="1076412" cy="339275"/>
          </a:xfrm>
        </p:grpSpPr>
        <p:sp>
          <p:nvSpPr>
            <p:cNvPr id="199" name="Google Shape;199;p6"/>
            <p:cNvSpPr/>
            <p:nvPr/>
          </p:nvSpPr>
          <p:spPr>
            <a:xfrm>
              <a:off x="0" y="0"/>
              <a:ext cx="1076412" cy="339275"/>
            </a:xfrm>
            <a:custGeom>
              <a:rect b="b" l="l" r="r" t="t"/>
              <a:pathLst>
                <a:path extrusionOk="0" h="339275" w="1076412">
                  <a:moveTo>
                    <a:pt x="96608" y="0"/>
                  </a:moveTo>
                  <a:lnTo>
                    <a:pt x="979804" y="0"/>
                  </a:lnTo>
                  <a:cubicBezTo>
                    <a:pt x="1005426" y="0"/>
                    <a:pt x="1029998" y="10178"/>
                    <a:pt x="1048116" y="28296"/>
                  </a:cubicBezTo>
                  <a:cubicBezTo>
                    <a:pt x="1066234" y="46413"/>
                    <a:pt x="1076412" y="70986"/>
                    <a:pt x="1076412" y="96608"/>
                  </a:cubicBezTo>
                  <a:lnTo>
                    <a:pt x="1076412" y="242667"/>
                  </a:lnTo>
                  <a:cubicBezTo>
                    <a:pt x="1076412" y="268289"/>
                    <a:pt x="1066234" y="292861"/>
                    <a:pt x="1048116" y="310979"/>
                  </a:cubicBezTo>
                  <a:cubicBezTo>
                    <a:pt x="1029998" y="329097"/>
                    <a:pt x="1005426" y="339275"/>
                    <a:pt x="979804" y="339275"/>
                  </a:cubicBezTo>
                  <a:lnTo>
                    <a:pt x="96608" y="339275"/>
                  </a:lnTo>
                  <a:cubicBezTo>
                    <a:pt x="70986" y="339275"/>
                    <a:pt x="46413" y="329097"/>
                    <a:pt x="28296" y="310979"/>
                  </a:cubicBezTo>
                  <a:cubicBezTo>
                    <a:pt x="10178" y="292861"/>
                    <a:pt x="0" y="268289"/>
                    <a:pt x="0" y="242667"/>
                  </a:cubicBezTo>
                  <a:lnTo>
                    <a:pt x="0" y="96608"/>
                  </a:lnTo>
                  <a:cubicBezTo>
                    <a:pt x="0" y="70986"/>
                    <a:pt x="10178" y="46413"/>
                    <a:pt x="28296" y="28296"/>
                  </a:cubicBezTo>
                  <a:cubicBezTo>
                    <a:pt x="46413" y="10178"/>
                    <a:pt x="70986" y="0"/>
                    <a:pt x="96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6"/>
            <p:cNvSpPr txBox="1"/>
            <p:nvPr/>
          </p:nvSpPr>
          <p:spPr>
            <a:xfrm>
              <a:off x="0" y="0"/>
              <a:ext cx="1076412" cy="339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75" u="none" cap="none" strike="noStrike">
                  <a:solidFill>
                    <a:srgbClr val="000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Live Server (Frontend)</a:t>
              </a:r>
              <a:endParaRPr/>
            </a:p>
          </p:txBody>
        </p:sp>
      </p:grpSp>
      <p:sp>
        <p:nvSpPr>
          <p:cNvPr id="201" name="Google Shape;201;p6"/>
          <p:cNvSpPr txBox="1"/>
          <p:nvPr/>
        </p:nvSpPr>
        <p:spPr>
          <a:xfrm>
            <a:off x="2696475" y="481050"/>
            <a:ext cx="14500800" cy="11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496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Arquitectura y Tecnologías</a:t>
            </a:r>
            <a:endParaRPr/>
          </a:p>
        </p:txBody>
      </p:sp>
      <p:sp>
        <p:nvSpPr>
          <p:cNvPr id="202" name="Google Shape;202;p6"/>
          <p:cNvSpPr/>
          <p:nvPr/>
        </p:nvSpPr>
        <p:spPr>
          <a:xfrm>
            <a:off x="6035383" y="3224300"/>
            <a:ext cx="1621586" cy="483527"/>
          </a:xfrm>
          <a:custGeom>
            <a:rect b="b" l="l" r="r" t="t"/>
            <a:pathLst>
              <a:path extrusionOk="0" h="483527" w="1621586">
                <a:moveTo>
                  <a:pt x="0" y="0"/>
                </a:moveTo>
                <a:lnTo>
                  <a:pt x="1621586" y="0"/>
                </a:lnTo>
                <a:lnTo>
                  <a:pt x="1621586" y="483527"/>
                </a:lnTo>
                <a:lnTo>
                  <a:pt x="0" y="4835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03" name="Google Shape;203;p6"/>
          <p:cNvGrpSpPr/>
          <p:nvPr/>
        </p:nvGrpSpPr>
        <p:grpSpPr>
          <a:xfrm>
            <a:off x="8576650" y="2821971"/>
            <a:ext cx="4087001" cy="1288184"/>
            <a:chOff x="0" y="0"/>
            <a:chExt cx="1076412" cy="339275"/>
          </a:xfrm>
        </p:grpSpPr>
        <p:sp>
          <p:nvSpPr>
            <p:cNvPr id="204" name="Google Shape;204;p6"/>
            <p:cNvSpPr/>
            <p:nvPr/>
          </p:nvSpPr>
          <p:spPr>
            <a:xfrm>
              <a:off x="0" y="0"/>
              <a:ext cx="1076412" cy="339275"/>
            </a:xfrm>
            <a:custGeom>
              <a:rect b="b" l="l" r="r" t="t"/>
              <a:pathLst>
                <a:path extrusionOk="0" h="339275" w="1076412">
                  <a:moveTo>
                    <a:pt x="96608" y="0"/>
                  </a:moveTo>
                  <a:lnTo>
                    <a:pt x="979804" y="0"/>
                  </a:lnTo>
                  <a:cubicBezTo>
                    <a:pt x="1005426" y="0"/>
                    <a:pt x="1029998" y="10178"/>
                    <a:pt x="1048116" y="28296"/>
                  </a:cubicBezTo>
                  <a:cubicBezTo>
                    <a:pt x="1066234" y="46413"/>
                    <a:pt x="1076412" y="70986"/>
                    <a:pt x="1076412" y="96608"/>
                  </a:cubicBezTo>
                  <a:lnTo>
                    <a:pt x="1076412" y="242667"/>
                  </a:lnTo>
                  <a:cubicBezTo>
                    <a:pt x="1076412" y="268289"/>
                    <a:pt x="1066234" y="292861"/>
                    <a:pt x="1048116" y="310979"/>
                  </a:cubicBezTo>
                  <a:cubicBezTo>
                    <a:pt x="1029998" y="329097"/>
                    <a:pt x="1005426" y="339275"/>
                    <a:pt x="979804" y="339275"/>
                  </a:cubicBezTo>
                  <a:lnTo>
                    <a:pt x="96608" y="339275"/>
                  </a:lnTo>
                  <a:cubicBezTo>
                    <a:pt x="70986" y="339275"/>
                    <a:pt x="46413" y="329097"/>
                    <a:pt x="28296" y="310979"/>
                  </a:cubicBezTo>
                  <a:cubicBezTo>
                    <a:pt x="10178" y="292861"/>
                    <a:pt x="0" y="268289"/>
                    <a:pt x="0" y="242667"/>
                  </a:cubicBezTo>
                  <a:lnTo>
                    <a:pt x="0" y="96608"/>
                  </a:lnTo>
                  <a:cubicBezTo>
                    <a:pt x="0" y="70986"/>
                    <a:pt x="10178" y="46413"/>
                    <a:pt x="28296" y="28296"/>
                  </a:cubicBezTo>
                  <a:cubicBezTo>
                    <a:pt x="46413" y="10178"/>
                    <a:pt x="70986" y="0"/>
                    <a:pt x="96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6"/>
            <p:cNvSpPr txBox="1"/>
            <p:nvPr/>
          </p:nvSpPr>
          <p:spPr>
            <a:xfrm>
              <a:off x="0" y="0"/>
              <a:ext cx="1076412" cy="339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75" u="none" cap="none" strike="noStrike">
                  <a:solidFill>
                    <a:srgbClr val="000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API Gateway (Node.js:5000)</a:t>
              </a:r>
              <a:endParaRPr/>
            </a:p>
          </p:txBody>
        </p:sp>
      </p:grpSp>
      <p:sp>
        <p:nvSpPr>
          <p:cNvPr id="206" name="Google Shape;206;p6"/>
          <p:cNvSpPr/>
          <p:nvPr/>
        </p:nvSpPr>
        <p:spPr>
          <a:xfrm rot="5400000">
            <a:off x="9809358" y="4901736"/>
            <a:ext cx="1621586" cy="483527"/>
          </a:xfrm>
          <a:custGeom>
            <a:rect b="b" l="l" r="r" t="t"/>
            <a:pathLst>
              <a:path extrusionOk="0" h="483527" w="1621586">
                <a:moveTo>
                  <a:pt x="0" y="0"/>
                </a:moveTo>
                <a:lnTo>
                  <a:pt x="1621586" y="0"/>
                </a:lnTo>
                <a:lnTo>
                  <a:pt x="1621586" y="483528"/>
                </a:lnTo>
                <a:lnTo>
                  <a:pt x="0" y="4835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7" name="Google Shape;207;p6"/>
          <p:cNvSpPr/>
          <p:nvPr/>
        </p:nvSpPr>
        <p:spPr>
          <a:xfrm rot="10800000">
            <a:off x="8333207" y="5712529"/>
            <a:ext cx="1621586" cy="483527"/>
          </a:xfrm>
          <a:custGeom>
            <a:rect b="b" l="l" r="r" t="t"/>
            <a:pathLst>
              <a:path extrusionOk="0" h="483527" w="1621586">
                <a:moveTo>
                  <a:pt x="0" y="0"/>
                </a:moveTo>
                <a:lnTo>
                  <a:pt x="1621586" y="0"/>
                </a:lnTo>
                <a:lnTo>
                  <a:pt x="1621586" y="483528"/>
                </a:lnTo>
                <a:lnTo>
                  <a:pt x="0" y="4835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08" name="Google Shape;208;p6"/>
          <p:cNvGrpSpPr/>
          <p:nvPr/>
        </p:nvGrpSpPr>
        <p:grpSpPr>
          <a:xfrm>
            <a:off x="3204019" y="5338880"/>
            <a:ext cx="4087001" cy="1288184"/>
            <a:chOff x="0" y="0"/>
            <a:chExt cx="1076412" cy="339275"/>
          </a:xfrm>
        </p:grpSpPr>
        <p:sp>
          <p:nvSpPr>
            <p:cNvPr id="209" name="Google Shape;209;p6"/>
            <p:cNvSpPr/>
            <p:nvPr/>
          </p:nvSpPr>
          <p:spPr>
            <a:xfrm>
              <a:off x="0" y="0"/>
              <a:ext cx="1076412" cy="339275"/>
            </a:xfrm>
            <a:custGeom>
              <a:rect b="b" l="l" r="r" t="t"/>
              <a:pathLst>
                <a:path extrusionOk="0" h="339275" w="1076412">
                  <a:moveTo>
                    <a:pt x="96608" y="0"/>
                  </a:moveTo>
                  <a:lnTo>
                    <a:pt x="979804" y="0"/>
                  </a:lnTo>
                  <a:cubicBezTo>
                    <a:pt x="1005426" y="0"/>
                    <a:pt x="1029998" y="10178"/>
                    <a:pt x="1048116" y="28296"/>
                  </a:cubicBezTo>
                  <a:cubicBezTo>
                    <a:pt x="1066234" y="46413"/>
                    <a:pt x="1076412" y="70986"/>
                    <a:pt x="1076412" y="96608"/>
                  </a:cubicBezTo>
                  <a:lnTo>
                    <a:pt x="1076412" y="242667"/>
                  </a:lnTo>
                  <a:cubicBezTo>
                    <a:pt x="1076412" y="268289"/>
                    <a:pt x="1066234" y="292861"/>
                    <a:pt x="1048116" y="310979"/>
                  </a:cubicBezTo>
                  <a:cubicBezTo>
                    <a:pt x="1029998" y="329097"/>
                    <a:pt x="1005426" y="339275"/>
                    <a:pt x="979804" y="339275"/>
                  </a:cubicBezTo>
                  <a:lnTo>
                    <a:pt x="96608" y="339275"/>
                  </a:lnTo>
                  <a:cubicBezTo>
                    <a:pt x="70986" y="339275"/>
                    <a:pt x="46413" y="329097"/>
                    <a:pt x="28296" y="310979"/>
                  </a:cubicBezTo>
                  <a:cubicBezTo>
                    <a:pt x="10178" y="292861"/>
                    <a:pt x="0" y="268289"/>
                    <a:pt x="0" y="242667"/>
                  </a:cubicBezTo>
                  <a:lnTo>
                    <a:pt x="0" y="96608"/>
                  </a:lnTo>
                  <a:cubicBezTo>
                    <a:pt x="0" y="70986"/>
                    <a:pt x="10178" y="46413"/>
                    <a:pt x="28296" y="28296"/>
                  </a:cubicBezTo>
                  <a:cubicBezTo>
                    <a:pt x="46413" y="10178"/>
                    <a:pt x="70986" y="0"/>
                    <a:pt x="96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6"/>
            <p:cNvSpPr txBox="1"/>
            <p:nvPr/>
          </p:nvSpPr>
          <p:spPr>
            <a:xfrm>
              <a:off x="0" y="0"/>
              <a:ext cx="1076412" cy="339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75" u="none" cap="none" strike="noStrike">
                  <a:solidFill>
                    <a:srgbClr val="000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User Service (Node.js:3001)</a:t>
              </a:r>
              <a:endParaRPr/>
            </a:p>
          </p:txBody>
        </p:sp>
      </p:grpSp>
      <p:grpSp>
        <p:nvGrpSpPr>
          <p:cNvPr id="211" name="Google Shape;211;p6"/>
          <p:cNvGrpSpPr/>
          <p:nvPr/>
        </p:nvGrpSpPr>
        <p:grpSpPr>
          <a:xfrm>
            <a:off x="13709820" y="5310201"/>
            <a:ext cx="4087001" cy="1288184"/>
            <a:chOff x="0" y="0"/>
            <a:chExt cx="1076412" cy="339275"/>
          </a:xfrm>
        </p:grpSpPr>
        <p:sp>
          <p:nvSpPr>
            <p:cNvPr id="212" name="Google Shape;212;p6"/>
            <p:cNvSpPr/>
            <p:nvPr/>
          </p:nvSpPr>
          <p:spPr>
            <a:xfrm>
              <a:off x="0" y="0"/>
              <a:ext cx="1076412" cy="339275"/>
            </a:xfrm>
            <a:custGeom>
              <a:rect b="b" l="l" r="r" t="t"/>
              <a:pathLst>
                <a:path extrusionOk="0" h="339275" w="1076412">
                  <a:moveTo>
                    <a:pt x="96608" y="0"/>
                  </a:moveTo>
                  <a:lnTo>
                    <a:pt x="979804" y="0"/>
                  </a:lnTo>
                  <a:cubicBezTo>
                    <a:pt x="1005426" y="0"/>
                    <a:pt x="1029998" y="10178"/>
                    <a:pt x="1048116" y="28296"/>
                  </a:cubicBezTo>
                  <a:cubicBezTo>
                    <a:pt x="1066234" y="46413"/>
                    <a:pt x="1076412" y="70986"/>
                    <a:pt x="1076412" y="96608"/>
                  </a:cubicBezTo>
                  <a:lnTo>
                    <a:pt x="1076412" y="242667"/>
                  </a:lnTo>
                  <a:cubicBezTo>
                    <a:pt x="1076412" y="268289"/>
                    <a:pt x="1066234" y="292861"/>
                    <a:pt x="1048116" y="310979"/>
                  </a:cubicBezTo>
                  <a:cubicBezTo>
                    <a:pt x="1029998" y="329097"/>
                    <a:pt x="1005426" y="339275"/>
                    <a:pt x="979804" y="339275"/>
                  </a:cubicBezTo>
                  <a:lnTo>
                    <a:pt x="96608" y="339275"/>
                  </a:lnTo>
                  <a:cubicBezTo>
                    <a:pt x="70986" y="339275"/>
                    <a:pt x="46413" y="329097"/>
                    <a:pt x="28296" y="310979"/>
                  </a:cubicBezTo>
                  <a:cubicBezTo>
                    <a:pt x="10178" y="292861"/>
                    <a:pt x="0" y="268289"/>
                    <a:pt x="0" y="242667"/>
                  </a:cubicBezTo>
                  <a:lnTo>
                    <a:pt x="0" y="96608"/>
                  </a:lnTo>
                  <a:cubicBezTo>
                    <a:pt x="0" y="70986"/>
                    <a:pt x="10178" y="46413"/>
                    <a:pt x="28296" y="28296"/>
                  </a:cubicBezTo>
                  <a:cubicBezTo>
                    <a:pt x="46413" y="10178"/>
                    <a:pt x="70986" y="0"/>
                    <a:pt x="96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6"/>
            <p:cNvSpPr txBox="1"/>
            <p:nvPr/>
          </p:nvSpPr>
          <p:spPr>
            <a:xfrm>
              <a:off x="0" y="0"/>
              <a:ext cx="1076412" cy="339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75" u="none" cap="none" strike="noStrike">
                  <a:solidFill>
                    <a:srgbClr val="000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Geo Service (Python:8000)</a:t>
              </a:r>
              <a:endParaRPr/>
            </a:p>
          </p:txBody>
        </p:sp>
      </p:grpSp>
      <p:sp>
        <p:nvSpPr>
          <p:cNvPr id="214" name="Google Shape;214;p6"/>
          <p:cNvSpPr/>
          <p:nvPr/>
        </p:nvSpPr>
        <p:spPr>
          <a:xfrm>
            <a:off x="11281014" y="5712529"/>
            <a:ext cx="1621586" cy="483527"/>
          </a:xfrm>
          <a:custGeom>
            <a:rect b="b" l="l" r="r" t="t"/>
            <a:pathLst>
              <a:path extrusionOk="0" h="483527" w="1621586">
                <a:moveTo>
                  <a:pt x="0" y="0"/>
                </a:moveTo>
                <a:lnTo>
                  <a:pt x="1621586" y="0"/>
                </a:lnTo>
                <a:lnTo>
                  <a:pt x="1621586" y="483528"/>
                </a:lnTo>
                <a:lnTo>
                  <a:pt x="0" y="4835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5" name="Google Shape;215;p6"/>
          <p:cNvSpPr/>
          <p:nvPr/>
        </p:nvSpPr>
        <p:spPr>
          <a:xfrm rot="5400000">
            <a:off x="4304908" y="7649066"/>
            <a:ext cx="1621586" cy="483527"/>
          </a:xfrm>
          <a:custGeom>
            <a:rect b="b" l="l" r="r" t="t"/>
            <a:pathLst>
              <a:path extrusionOk="0" h="483527" w="1621586">
                <a:moveTo>
                  <a:pt x="0" y="0"/>
                </a:moveTo>
                <a:lnTo>
                  <a:pt x="1621587" y="0"/>
                </a:lnTo>
                <a:lnTo>
                  <a:pt x="1621587" y="483528"/>
                </a:lnTo>
                <a:lnTo>
                  <a:pt x="0" y="4835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16" name="Google Shape;216;p6"/>
          <p:cNvGrpSpPr/>
          <p:nvPr/>
        </p:nvGrpSpPr>
        <p:grpSpPr>
          <a:xfrm>
            <a:off x="3072201" y="8883224"/>
            <a:ext cx="4087001" cy="1288184"/>
            <a:chOff x="0" y="0"/>
            <a:chExt cx="1076412" cy="339275"/>
          </a:xfrm>
        </p:grpSpPr>
        <p:sp>
          <p:nvSpPr>
            <p:cNvPr id="217" name="Google Shape;217;p6"/>
            <p:cNvSpPr/>
            <p:nvPr/>
          </p:nvSpPr>
          <p:spPr>
            <a:xfrm>
              <a:off x="0" y="0"/>
              <a:ext cx="1076412" cy="339275"/>
            </a:xfrm>
            <a:custGeom>
              <a:rect b="b" l="l" r="r" t="t"/>
              <a:pathLst>
                <a:path extrusionOk="0" h="339275" w="1076412">
                  <a:moveTo>
                    <a:pt x="96608" y="0"/>
                  </a:moveTo>
                  <a:lnTo>
                    <a:pt x="979804" y="0"/>
                  </a:lnTo>
                  <a:cubicBezTo>
                    <a:pt x="1005426" y="0"/>
                    <a:pt x="1029998" y="10178"/>
                    <a:pt x="1048116" y="28296"/>
                  </a:cubicBezTo>
                  <a:cubicBezTo>
                    <a:pt x="1066234" y="46413"/>
                    <a:pt x="1076412" y="70986"/>
                    <a:pt x="1076412" y="96608"/>
                  </a:cubicBezTo>
                  <a:lnTo>
                    <a:pt x="1076412" y="242667"/>
                  </a:lnTo>
                  <a:cubicBezTo>
                    <a:pt x="1076412" y="268289"/>
                    <a:pt x="1066234" y="292861"/>
                    <a:pt x="1048116" y="310979"/>
                  </a:cubicBezTo>
                  <a:cubicBezTo>
                    <a:pt x="1029998" y="329097"/>
                    <a:pt x="1005426" y="339275"/>
                    <a:pt x="979804" y="339275"/>
                  </a:cubicBezTo>
                  <a:lnTo>
                    <a:pt x="96608" y="339275"/>
                  </a:lnTo>
                  <a:cubicBezTo>
                    <a:pt x="70986" y="339275"/>
                    <a:pt x="46413" y="329097"/>
                    <a:pt x="28296" y="310979"/>
                  </a:cubicBezTo>
                  <a:cubicBezTo>
                    <a:pt x="10178" y="292861"/>
                    <a:pt x="0" y="268289"/>
                    <a:pt x="0" y="242667"/>
                  </a:cubicBezTo>
                  <a:lnTo>
                    <a:pt x="0" y="96608"/>
                  </a:lnTo>
                  <a:cubicBezTo>
                    <a:pt x="0" y="70986"/>
                    <a:pt x="10178" y="46413"/>
                    <a:pt x="28296" y="28296"/>
                  </a:cubicBezTo>
                  <a:cubicBezTo>
                    <a:pt x="46413" y="10178"/>
                    <a:pt x="70986" y="0"/>
                    <a:pt x="96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6"/>
            <p:cNvSpPr txBox="1"/>
            <p:nvPr/>
          </p:nvSpPr>
          <p:spPr>
            <a:xfrm>
              <a:off x="0" y="0"/>
              <a:ext cx="1076412" cy="339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75" u="none" cap="none" strike="noStrike">
                  <a:solidFill>
                    <a:srgbClr val="000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PostgreSQL</a:t>
              </a:r>
              <a:endParaRPr/>
            </a:p>
          </p:txBody>
        </p:sp>
      </p:grpSp>
      <p:grpSp>
        <p:nvGrpSpPr>
          <p:cNvPr id="219" name="Google Shape;219;p6"/>
          <p:cNvGrpSpPr/>
          <p:nvPr/>
        </p:nvGrpSpPr>
        <p:grpSpPr>
          <a:xfrm>
            <a:off x="13709820" y="8883224"/>
            <a:ext cx="4087001" cy="1288184"/>
            <a:chOff x="0" y="0"/>
            <a:chExt cx="1076412" cy="339275"/>
          </a:xfrm>
        </p:grpSpPr>
        <p:sp>
          <p:nvSpPr>
            <p:cNvPr id="220" name="Google Shape;220;p6"/>
            <p:cNvSpPr/>
            <p:nvPr/>
          </p:nvSpPr>
          <p:spPr>
            <a:xfrm>
              <a:off x="0" y="0"/>
              <a:ext cx="1076412" cy="339275"/>
            </a:xfrm>
            <a:custGeom>
              <a:rect b="b" l="l" r="r" t="t"/>
              <a:pathLst>
                <a:path extrusionOk="0" h="339275" w="1076412">
                  <a:moveTo>
                    <a:pt x="96608" y="0"/>
                  </a:moveTo>
                  <a:lnTo>
                    <a:pt x="979804" y="0"/>
                  </a:lnTo>
                  <a:cubicBezTo>
                    <a:pt x="1005426" y="0"/>
                    <a:pt x="1029998" y="10178"/>
                    <a:pt x="1048116" y="28296"/>
                  </a:cubicBezTo>
                  <a:cubicBezTo>
                    <a:pt x="1066234" y="46413"/>
                    <a:pt x="1076412" y="70986"/>
                    <a:pt x="1076412" y="96608"/>
                  </a:cubicBezTo>
                  <a:lnTo>
                    <a:pt x="1076412" y="242667"/>
                  </a:lnTo>
                  <a:cubicBezTo>
                    <a:pt x="1076412" y="268289"/>
                    <a:pt x="1066234" y="292861"/>
                    <a:pt x="1048116" y="310979"/>
                  </a:cubicBezTo>
                  <a:cubicBezTo>
                    <a:pt x="1029998" y="329097"/>
                    <a:pt x="1005426" y="339275"/>
                    <a:pt x="979804" y="339275"/>
                  </a:cubicBezTo>
                  <a:lnTo>
                    <a:pt x="96608" y="339275"/>
                  </a:lnTo>
                  <a:cubicBezTo>
                    <a:pt x="70986" y="339275"/>
                    <a:pt x="46413" y="329097"/>
                    <a:pt x="28296" y="310979"/>
                  </a:cubicBezTo>
                  <a:cubicBezTo>
                    <a:pt x="10178" y="292861"/>
                    <a:pt x="0" y="268289"/>
                    <a:pt x="0" y="242667"/>
                  </a:cubicBezTo>
                  <a:lnTo>
                    <a:pt x="0" y="96608"/>
                  </a:lnTo>
                  <a:cubicBezTo>
                    <a:pt x="0" y="70986"/>
                    <a:pt x="10178" y="46413"/>
                    <a:pt x="28296" y="28296"/>
                  </a:cubicBezTo>
                  <a:cubicBezTo>
                    <a:pt x="46413" y="10178"/>
                    <a:pt x="70986" y="0"/>
                    <a:pt x="96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6"/>
            <p:cNvSpPr txBox="1"/>
            <p:nvPr/>
          </p:nvSpPr>
          <p:spPr>
            <a:xfrm>
              <a:off x="0" y="0"/>
              <a:ext cx="1076412" cy="339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75" u="none" cap="none" strike="noStrike">
                  <a:solidFill>
                    <a:srgbClr val="000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MongoDB</a:t>
              </a:r>
              <a:endParaRPr/>
            </a:p>
          </p:txBody>
        </p:sp>
      </p:grpSp>
      <p:sp>
        <p:nvSpPr>
          <p:cNvPr id="222" name="Google Shape;222;p6"/>
          <p:cNvSpPr/>
          <p:nvPr/>
        </p:nvSpPr>
        <p:spPr>
          <a:xfrm rot="5400000">
            <a:off x="14942527" y="7649066"/>
            <a:ext cx="1621586" cy="483527"/>
          </a:xfrm>
          <a:custGeom>
            <a:rect b="b" l="l" r="r" t="t"/>
            <a:pathLst>
              <a:path extrusionOk="0" h="483527" w="1621586">
                <a:moveTo>
                  <a:pt x="0" y="0"/>
                </a:moveTo>
                <a:lnTo>
                  <a:pt x="1621586" y="0"/>
                </a:lnTo>
                <a:lnTo>
                  <a:pt x="1621586" y="483528"/>
                </a:lnTo>
                <a:lnTo>
                  <a:pt x="0" y="4835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6F6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/>
          <p:nvPr/>
        </p:nvSpPr>
        <p:spPr>
          <a:xfrm>
            <a:off x="1028700" y="783602"/>
            <a:ext cx="328057" cy="273779"/>
          </a:xfrm>
          <a:custGeom>
            <a:rect b="b" l="l" r="r" t="t"/>
            <a:pathLst>
              <a:path extrusionOk="0" h="273779" w="328057">
                <a:moveTo>
                  <a:pt x="0" y="0"/>
                </a:moveTo>
                <a:lnTo>
                  <a:pt x="328057" y="0"/>
                </a:lnTo>
                <a:lnTo>
                  <a:pt x="328057" y="273779"/>
                </a:lnTo>
                <a:lnTo>
                  <a:pt x="0" y="273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28" name="Google Shape;228;p7"/>
          <p:cNvGrpSpPr/>
          <p:nvPr/>
        </p:nvGrpSpPr>
        <p:grpSpPr>
          <a:xfrm>
            <a:off x="6638513" y="1443849"/>
            <a:ext cx="11098768" cy="3673995"/>
            <a:chOff x="0" y="0"/>
            <a:chExt cx="2923113" cy="862663"/>
          </a:xfrm>
        </p:grpSpPr>
        <p:sp>
          <p:nvSpPr>
            <p:cNvPr id="229" name="Google Shape;229;p7"/>
            <p:cNvSpPr/>
            <p:nvPr/>
          </p:nvSpPr>
          <p:spPr>
            <a:xfrm>
              <a:off x="0" y="0"/>
              <a:ext cx="2923113" cy="862663"/>
            </a:xfrm>
            <a:custGeom>
              <a:rect b="b" l="l" r="r" t="t"/>
              <a:pathLst>
                <a:path extrusionOk="0" h="862663" w="2923113">
                  <a:moveTo>
                    <a:pt x="0" y="0"/>
                  </a:moveTo>
                  <a:lnTo>
                    <a:pt x="2923113" y="0"/>
                  </a:lnTo>
                  <a:lnTo>
                    <a:pt x="2923113" y="862663"/>
                  </a:lnTo>
                  <a:lnTo>
                    <a:pt x="0" y="862663"/>
                  </a:lnTo>
                  <a:close/>
                </a:path>
              </a:pathLst>
            </a:custGeom>
            <a:solidFill>
              <a:srgbClr val="295BBE"/>
            </a:solidFill>
            <a:ln>
              <a:noFill/>
            </a:ln>
          </p:spPr>
        </p:sp>
        <p:sp>
          <p:nvSpPr>
            <p:cNvPr id="230" name="Google Shape;230;p7"/>
            <p:cNvSpPr txBox="1"/>
            <p:nvPr/>
          </p:nvSpPr>
          <p:spPr>
            <a:xfrm>
              <a:off x="0" y="0"/>
              <a:ext cx="2923113" cy="862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1" name="Google Shape;231;p7"/>
          <p:cNvGrpSpPr/>
          <p:nvPr/>
        </p:nvGrpSpPr>
        <p:grpSpPr>
          <a:xfrm>
            <a:off x="6706556" y="5763259"/>
            <a:ext cx="10962609" cy="3393912"/>
            <a:chOff x="0" y="0"/>
            <a:chExt cx="2887272" cy="893870"/>
          </a:xfrm>
        </p:grpSpPr>
        <p:sp>
          <p:nvSpPr>
            <p:cNvPr id="232" name="Google Shape;232;p7"/>
            <p:cNvSpPr/>
            <p:nvPr/>
          </p:nvSpPr>
          <p:spPr>
            <a:xfrm>
              <a:off x="0" y="0"/>
              <a:ext cx="2887272" cy="893870"/>
            </a:xfrm>
            <a:custGeom>
              <a:rect b="b" l="l" r="r" t="t"/>
              <a:pathLst>
                <a:path extrusionOk="0" h="893870" w="2887272">
                  <a:moveTo>
                    <a:pt x="0" y="0"/>
                  </a:moveTo>
                  <a:lnTo>
                    <a:pt x="2887272" y="0"/>
                  </a:lnTo>
                  <a:lnTo>
                    <a:pt x="2887272" y="893870"/>
                  </a:lnTo>
                  <a:lnTo>
                    <a:pt x="0" y="893870"/>
                  </a:lnTo>
                  <a:close/>
                </a:path>
              </a:pathLst>
            </a:custGeom>
            <a:solidFill>
              <a:srgbClr val="295BBE"/>
            </a:solidFill>
            <a:ln>
              <a:noFill/>
            </a:ln>
          </p:spPr>
        </p:sp>
        <p:sp>
          <p:nvSpPr>
            <p:cNvPr id="233" name="Google Shape;233;p7"/>
            <p:cNvSpPr txBox="1"/>
            <p:nvPr/>
          </p:nvSpPr>
          <p:spPr>
            <a:xfrm>
              <a:off x="0" y="0"/>
              <a:ext cx="2887272" cy="8938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4" name="Google Shape;234;p7"/>
          <p:cNvSpPr/>
          <p:nvPr/>
        </p:nvSpPr>
        <p:spPr>
          <a:xfrm>
            <a:off x="823524" y="5810243"/>
            <a:ext cx="5162619" cy="3463529"/>
          </a:xfrm>
          <a:custGeom>
            <a:rect b="b" l="l" r="r" t="t"/>
            <a:pathLst>
              <a:path extrusionOk="0" h="3463529" w="5162619">
                <a:moveTo>
                  <a:pt x="0" y="0"/>
                </a:moveTo>
                <a:lnTo>
                  <a:pt x="5162619" y="0"/>
                </a:lnTo>
                <a:lnTo>
                  <a:pt x="5162619" y="3463529"/>
                </a:lnTo>
                <a:lnTo>
                  <a:pt x="0" y="34635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5" name="Google Shape;235;p7"/>
          <p:cNvSpPr txBox="1"/>
          <p:nvPr/>
        </p:nvSpPr>
        <p:spPr>
          <a:xfrm>
            <a:off x="388543" y="2104576"/>
            <a:ext cx="6032700" cy="3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96" u="none" cap="none" strike="noStrike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Arquitectura y Tecnologías</a:t>
            </a:r>
            <a:endParaRPr/>
          </a:p>
        </p:txBody>
      </p:sp>
      <p:sp>
        <p:nvSpPr>
          <p:cNvPr id="236" name="Google Shape;236;p7"/>
          <p:cNvSpPr txBox="1"/>
          <p:nvPr/>
        </p:nvSpPr>
        <p:spPr>
          <a:xfrm>
            <a:off x="1448119" y="812177"/>
            <a:ext cx="1826307" cy="266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14" u="none" cap="none" strike="noStrike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Wardiere.inc</a:t>
            </a:r>
            <a:endParaRPr/>
          </a:p>
        </p:txBody>
      </p:sp>
      <p:sp>
        <p:nvSpPr>
          <p:cNvPr id="237" name="Google Shape;237;p7"/>
          <p:cNvSpPr txBox="1"/>
          <p:nvPr/>
        </p:nvSpPr>
        <p:spPr>
          <a:xfrm>
            <a:off x="7170700" y="2349450"/>
            <a:ext cx="10498500" cy="30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33998" lvl="1" marL="467999" marR="0" rtl="0" algn="just">
              <a:lnSpc>
                <a:spcPct val="1640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7"/>
              <a:buFont typeface="Arial"/>
              <a:buChar char="•"/>
            </a:pPr>
            <a:r>
              <a:rPr b="1" i="0" lang="en-US" sz="2167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Backend</a:t>
            </a:r>
            <a:r>
              <a:rPr b="0" i="0" lang="en-US" sz="2167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Node.js (Express) + Python (FastAPI)</a:t>
            </a:r>
            <a:endParaRPr/>
          </a:p>
          <a:p>
            <a:pPr indent="-233998" lvl="1" marL="467999" marR="0" rtl="0" algn="just">
              <a:lnSpc>
                <a:spcPct val="1640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7"/>
              <a:buFont typeface="Arial"/>
              <a:buChar char="•"/>
            </a:pPr>
            <a:r>
              <a:rPr b="1" i="0" lang="en-US" sz="2167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Frontend</a:t>
            </a:r>
            <a:r>
              <a:rPr b="0" i="0" lang="en-US" sz="2167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HTML5 + CSS3 + JavaScript (SPA concept)</a:t>
            </a:r>
            <a:endParaRPr/>
          </a:p>
          <a:p>
            <a:pPr indent="-233998" lvl="1" marL="467999" marR="0" rtl="0" algn="just">
              <a:lnSpc>
                <a:spcPct val="1640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7"/>
              <a:buFont typeface="Arial"/>
              <a:buChar char="•"/>
            </a:pPr>
            <a:r>
              <a:rPr b="1" i="0" lang="en-US" sz="2167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Bases de datos</a:t>
            </a:r>
            <a:r>
              <a:rPr b="0" i="0" lang="en-US" sz="2167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PostgreSQL + MongoDB</a:t>
            </a:r>
            <a:endParaRPr/>
          </a:p>
          <a:p>
            <a:pPr indent="-233998" lvl="1" marL="467999" marR="0" rtl="0" algn="just">
              <a:lnSpc>
                <a:spcPct val="1640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7"/>
              <a:buFont typeface="Arial"/>
              <a:buChar char="•"/>
            </a:pPr>
            <a:r>
              <a:rPr b="1" i="0" lang="en-US" sz="2167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Contenedores</a:t>
            </a:r>
            <a:r>
              <a:rPr b="0" i="0" lang="en-US" sz="2167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Docker + Docker Compose</a:t>
            </a:r>
            <a:endParaRPr/>
          </a:p>
          <a:p>
            <a:pPr indent="-233998" lvl="1" marL="467999" marR="0" rtl="0" algn="just">
              <a:lnSpc>
                <a:spcPct val="1640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7"/>
              <a:buFont typeface="Arial"/>
              <a:buChar char="•"/>
            </a:pPr>
            <a:r>
              <a:rPr b="1" i="0" lang="en-US" sz="2167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API Gateway:</a:t>
            </a:r>
            <a:r>
              <a:rPr b="0" i="0" lang="en-US" sz="2167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Sí (Node.js:5000 - punto de entrada centralizado)</a:t>
            </a:r>
            <a:endParaRPr/>
          </a:p>
          <a:p>
            <a:pPr indent="0" lvl="0" marL="0" marR="0" rtl="0" algn="just">
              <a:lnSpc>
                <a:spcPct val="108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67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8" name="Google Shape;238;p7"/>
          <p:cNvSpPr txBox="1"/>
          <p:nvPr/>
        </p:nvSpPr>
        <p:spPr>
          <a:xfrm>
            <a:off x="10184169" y="1722138"/>
            <a:ext cx="4286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4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STACK TECNOLÓGICO:</a:t>
            </a:r>
            <a:endParaRPr/>
          </a:p>
        </p:txBody>
      </p:sp>
      <p:sp>
        <p:nvSpPr>
          <p:cNvPr id="239" name="Google Shape;239;p7"/>
          <p:cNvSpPr txBox="1"/>
          <p:nvPr/>
        </p:nvSpPr>
        <p:spPr>
          <a:xfrm>
            <a:off x="7170700" y="6510563"/>
            <a:ext cx="10313286" cy="2491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4291" lvl="1" marL="448582" marR="0" rtl="0" algn="just">
              <a:lnSpc>
                <a:spcPct val="16403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77"/>
              <a:buFont typeface="Arial"/>
              <a:buChar char="•"/>
            </a:pPr>
            <a:r>
              <a:rPr b="0" i="0" lang="en-US" sz="2077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Single Page Application (concepto SPA)</a:t>
            </a:r>
            <a:endParaRPr/>
          </a:p>
          <a:p>
            <a:pPr indent="-224291" lvl="1" marL="448582" marR="0" rtl="0" algn="just">
              <a:lnSpc>
                <a:spcPct val="16403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77"/>
              <a:buFont typeface="Arial"/>
              <a:buChar char="•"/>
            </a:pPr>
            <a:r>
              <a:rPr b="0" i="0" lang="en-US" sz="2077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Cliente HTML5 con uso extensivo de JavaScript</a:t>
            </a:r>
            <a:endParaRPr/>
          </a:p>
          <a:p>
            <a:pPr indent="-224291" lvl="1" marL="448582" marR="0" rtl="0" algn="just">
              <a:lnSpc>
                <a:spcPct val="16403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77"/>
              <a:buFont typeface="Arial"/>
              <a:buChar char="•"/>
            </a:pPr>
            <a:r>
              <a:rPr b="0" i="0" lang="en-US" sz="2077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 es PWA (sin service workers)</a:t>
            </a:r>
            <a:endParaRPr/>
          </a:p>
          <a:p>
            <a:pPr indent="-224291" lvl="1" marL="448582" marR="0" rtl="0" algn="just">
              <a:lnSpc>
                <a:spcPct val="16403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77"/>
              <a:buFont typeface="Arial"/>
              <a:buChar char="•"/>
            </a:pPr>
            <a:r>
              <a:rPr b="0" i="0" lang="en-US" sz="2077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 subido a la nube (despliegue local con Docker)</a:t>
            </a:r>
            <a:endParaRPr/>
          </a:p>
          <a:p>
            <a:pPr indent="-224291" lvl="1" marL="448582" marR="0" rtl="0" algn="just">
              <a:lnSpc>
                <a:spcPct val="16403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77"/>
              <a:buFont typeface="Arial"/>
              <a:buChar char="•"/>
            </a:pPr>
            <a:r>
              <a:rPr b="0" i="0" lang="en-US" sz="2077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Renderizado en cliente, sin plantillas del servidor</a:t>
            </a:r>
            <a:endParaRPr/>
          </a:p>
          <a:p>
            <a:pPr indent="0" lvl="0" marL="0" marR="0" rtl="0" algn="just">
              <a:lnSpc>
                <a:spcPct val="107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77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0" name="Google Shape;240;p7"/>
          <p:cNvSpPr txBox="1"/>
          <p:nvPr/>
        </p:nvSpPr>
        <p:spPr>
          <a:xfrm>
            <a:off x="9609123" y="6040227"/>
            <a:ext cx="5157475" cy="3824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4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CARACTERÍSTICAS FRONTEND: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BBE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8"/>
          <p:cNvSpPr txBox="1"/>
          <p:nvPr/>
        </p:nvSpPr>
        <p:spPr>
          <a:xfrm>
            <a:off x="12162541" y="647516"/>
            <a:ext cx="843846" cy="272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  <a:endParaRPr/>
          </a:p>
        </p:txBody>
      </p:sp>
      <p:sp>
        <p:nvSpPr>
          <p:cNvPr id="246" name="Google Shape;246;p8"/>
          <p:cNvSpPr txBox="1"/>
          <p:nvPr/>
        </p:nvSpPr>
        <p:spPr>
          <a:xfrm>
            <a:off x="14172461" y="647516"/>
            <a:ext cx="1215176" cy="272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 Us</a:t>
            </a:r>
            <a:endParaRPr/>
          </a:p>
        </p:txBody>
      </p:sp>
      <p:sp>
        <p:nvSpPr>
          <p:cNvPr id="247" name="Google Shape;247;p8"/>
          <p:cNvSpPr txBox="1"/>
          <p:nvPr/>
        </p:nvSpPr>
        <p:spPr>
          <a:xfrm>
            <a:off x="16273473" y="647516"/>
            <a:ext cx="1215176" cy="272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  <a:endParaRPr/>
          </a:p>
        </p:txBody>
      </p:sp>
      <p:grpSp>
        <p:nvGrpSpPr>
          <p:cNvPr id="248" name="Google Shape;248;p8"/>
          <p:cNvGrpSpPr/>
          <p:nvPr/>
        </p:nvGrpSpPr>
        <p:grpSpPr>
          <a:xfrm>
            <a:off x="631980" y="593011"/>
            <a:ext cx="2827987" cy="676699"/>
            <a:chOff x="0" y="0"/>
            <a:chExt cx="1698384" cy="406400"/>
          </a:xfrm>
        </p:grpSpPr>
        <p:sp>
          <p:nvSpPr>
            <p:cNvPr id="249" name="Google Shape;249;p8"/>
            <p:cNvSpPr/>
            <p:nvPr/>
          </p:nvSpPr>
          <p:spPr>
            <a:xfrm>
              <a:off x="0" y="0"/>
              <a:ext cx="1698384" cy="406400"/>
            </a:xfrm>
            <a:custGeom>
              <a:rect b="b" l="l" r="r" t="t"/>
              <a:pathLst>
                <a:path extrusionOk="0" h="406400" w="1698384">
                  <a:moveTo>
                    <a:pt x="1495184" y="0"/>
                  </a:moveTo>
                  <a:cubicBezTo>
                    <a:pt x="1607408" y="0"/>
                    <a:pt x="1698384" y="90976"/>
                    <a:pt x="1698384" y="203200"/>
                  </a:cubicBezTo>
                  <a:cubicBezTo>
                    <a:pt x="1698384" y="315424"/>
                    <a:pt x="1607408" y="406400"/>
                    <a:pt x="14951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8"/>
            <p:cNvSpPr txBox="1"/>
            <p:nvPr/>
          </p:nvSpPr>
          <p:spPr>
            <a:xfrm>
              <a:off x="0" y="0"/>
              <a:ext cx="1698384" cy="4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1" name="Google Shape;251;p8"/>
          <p:cNvSpPr/>
          <p:nvPr/>
        </p:nvSpPr>
        <p:spPr>
          <a:xfrm>
            <a:off x="1028700" y="783602"/>
            <a:ext cx="328057" cy="273779"/>
          </a:xfrm>
          <a:custGeom>
            <a:rect b="b" l="l" r="r" t="t"/>
            <a:pathLst>
              <a:path extrusionOk="0" h="273779" w="328057">
                <a:moveTo>
                  <a:pt x="0" y="0"/>
                </a:moveTo>
                <a:lnTo>
                  <a:pt x="328057" y="0"/>
                </a:lnTo>
                <a:lnTo>
                  <a:pt x="328057" y="273779"/>
                </a:lnTo>
                <a:lnTo>
                  <a:pt x="0" y="273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2" name="Google Shape;252;p8"/>
          <p:cNvSpPr txBox="1"/>
          <p:nvPr/>
        </p:nvSpPr>
        <p:spPr>
          <a:xfrm>
            <a:off x="1448119" y="812573"/>
            <a:ext cx="1826307" cy="266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14" u="none" cap="none" strike="noStrike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Wardiere.inc</a:t>
            </a:r>
            <a:endParaRPr/>
          </a:p>
        </p:txBody>
      </p:sp>
      <p:sp>
        <p:nvSpPr>
          <p:cNvPr id="253" name="Google Shape;253;p8"/>
          <p:cNvSpPr txBox="1"/>
          <p:nvPr/>
        </p:nvSpPr>
        <p:spPr>
          <a:xfrm>
            <a:off x="1133150" y="3665850"/>
            <a:ext cx="5272200" cy="3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6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Aspectos Avanzados y Lecciones Aprendidas</a:t>
            </a:r>
            <a:endParaRPr/>
          </a:p>
        </p:txBody>
      </p:sp>
      <p:sp>
        <p:nvSpPr>
          <p:cNvPr id="254" name="Google Shape;254;p8"/>
          <p:cNvSpPr txBox="1"/>
          <p:nvPr/>
        </p:nvSpPr>
        <p:spPr>
          <a:xfrm>
            <a:off x="7737928" y="1765310"/>
            <a:ext cx="36087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4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ARQUITECTURA PROFESIONAL</a:t>
            </a:r>
            <a:endParaRPr/>
          </a:p>
        </p:txBody>
      </p:sp>
      <p:sp>
        <p:nvSpPr>
          <p:cNvPr id="255" name="Google Shape;255;p8"/>
          <p:cNvSpPr txBox="1"/>
          <p:nvPr/>
        </p:nvSpPr>
        <p:spPr>
          <a:xfrm>
            <a:off x="7723954" y="2656183"/>
            <a:ext cx="3417600" cy="18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7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94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Microservicios dockerizados (Node.js + Python) con API Gateway, orquestando PostgreSQL y MongoDB. Sistema completo arranca con un comando.</a:t>
            </a:r>
            <a:endParaRPr/>
          </a:p>
        </p:txBody>
      </p:sp>
      <p:sp>
        <p:nvSpPr>
          <p:cNvPr id="256" name="Google Shape;256;p8"/>
          <p:cNvSpPr txBox="1"/>
          <p:nvPr/>
        </p:nvSpPr>
        <p:spPr>
          <a:xfrm>
            <a:off x="11984108" y="1765310"/>
            <a:ext cx="32682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4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SEGURIDAD Y GEOLOCALIZACIÓN</a:t>
            </a:r>
            <a:endParaRPr/>
          </a:p>
        </p:txBody>
      </p:sp>
      <p:sp>
        <p:nvSpPr>
          <p:cNvPr id="257" name="Google Shape;257;p8"/>
          <p:cNvSpPr txBox="1"/>
          <p:nvPr/>
        </p:nvSpPr>
        <p:spPr>
          <a:xfrm>
            <a:off x="11970133" y="2656183"/>
            <a:ext cx="3417600" cy="24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7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94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Autenticación JWT con 2FA real por email. Geofencing funcional con verificación cada 10 segundos y notificaciones automáticas. Soporte de comandos de voz e internacionalización (ES/EN).</a:t>
            </a:r>
            <a:endParaRPr/>
          </a:p>
        </p:txBody>
      </p:sp>
      <p:sp>
        <p:nvSpPr>
          <p:cNvPr id="258" name="Google Shape;258;p8"/>
          <p:cNvSpPr txBox="1"/>
          <p:nvPr/>
        </p:nvSpPr>
        <p:spPr>
          <a:xfrm>
            <a:off x="7737928" y="5963874"/>
            <a:ext cx="1841112" cy="734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4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MÁS ALLÁ DEL CRUD</a:t>
            </a:r>
            <a:endParaRPr/>
          </a:p>
        </p:txBody>
      </p:sp>
      <p:sp>
        <p:nvSpPr>
          <p:cNvPr id="259" name="Google Shape;259;p8"/>
          <p:cNvSpPr txBox="1"/>
          <p:nvPr/>
        </p:nvSpPr>
        <p:spPr>
          <a:xfrm>
            <a:off x="7723953" y="6851137"/>
            <a:ext cx="3417505" cy="157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7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94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Sistema social completo: amigos, grupos con roles, compartir recordatorios. 7 tablas relacionales gestionando relaciones complejas entre usuarios.</a:t>
            </a:r>
            <a:endParaRPr/>
          </a:p>
        </p:txBody>
      </p:sp>
      <p:sp>
        <p:nvSpPr>
          <p:cNvPr id="260" name="Google Shape;260;p8"/>
          <p:cNvSpPr txBox="1"/>
          <p:nvPr/>
        </p:nvSpPr>
        <p:spPr>
          <a:xfrm>
            <a:off x="11984107" y="5963874"/>
            <a:ext cx="2489845" cy="734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4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APRENDIZAJES CLAVE</a:t>
            </a:r>
            <a:endParaRPr/>
          </a:p>
        </p:txBody>
      </p:sp>
      <p:sp>
        <p:nvSpPr>
          <p:cNvPr id="261" name="Google Shape;261;p8"/>
          <p:cNvSpPr txBox="1"/>
          <p:nvPr/>
        </p:nvSpPr>
        <p:spPr>
          <a:xfrm>
            <a:off x="11970133" y="6851137"/>
            <a:ext cx="3417505" cy="2086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7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94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Integración de tecnologías heterogéneas (Node.js + Python + SQL + NoSQL). Consumo de APIs reales (OpenStreetMap) con índices geoespaciales. Arquitectura escalable y mantenible.</a:t>
            </a:r>
            <a:endParaRPr/>
          </a:p>
        </p:txBody>
      </p:sp>
      <p:sp>
        <p:nvSpPr>
          <p:cNvPr id="262" name="Google Shape;262;p8"/>
          <p:cNvSpPr/>
          <p:nvPr/>
        </p:nvSpPr>
        <p:spPr>
          <a:xfrm>
            <a:off x="17582821" y="561172"/>
            <a:ext cx="413022" cy="413022"/>
          </a:xfrm>
          <a:custGeom>
            <a:rect b="b" l="l" r="r" t="t"/>
            <a:pathLst>
              <a:path extrusionOk="0" h="413022" w="413022">
                <a:moveTo>
                  <a:pt x="0" y="0"/>
                </a:moveTo>
                <a:lnTo>
                  <a:pt x="413023" y="0"/>
                </a:lnTo>
                <a:lnTo>
                  <a:pt x="413023" y="413022"/>
                </a:lnTo>
                <a:lnTo>
                  <a:pt x="0" y="4130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BBE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9"/>
          <p:cNvGrpSpPr/>
          <p:nvPr/>
        </p:nvGrpSpPr>
        <p:grpSpPr>
          <a:xfrm>
            <a:off x="5181600" y="-2681288"/>
            <a:ext cx="15649575" cy="15649575"/>
            <a:chOff x="0" y="0"/>
            <a:chExt cx="812800" cy="812800"/>
          </a:xfrm>
        </p:grpSpPr>
        <p:sp>
          <p:nvSpPr>
            <p:cNvPr id="268" name="Google Shape;268;p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9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0" name="Google Shape;270;p9"/>
          <p:cNvGrpSpPr/>
          <p:nvPr/>
        </p:nvGrpSpPr>
        <p:grpSpPr>
          <a:xfrm>
            <a:off x="7562850" y="-2681288"/>
            <a:ext cx="15649575" cy="15649575"/>
            <a:chOff x="0" y="0"/>
            <a:chExt cx="812800" cy="812800"/>
          </a:xfrm>
        </p:grpSpPr>
        <p:sp>
          <p:nvSpPr>
            <p:cNvPr id="271" name="Google Shape;271;p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F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9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3" name="Google Shape;273;p9"/>
          <p:cNvSpPr txBox="1"/>
          <p:nvPr/>
        </p:nvSpPr>
        <p:spPr>
          <a:xfrm>
            <a:off x="6637843" y="4281059"/>
            <a:ext cx="5012313" cy="17534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741" u="none" cap="none" strike="noStrike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DEMO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